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handoutMasterIdLst>
    <p:handoutMasterId r:id="rId21"/>
  </p:handoutMasterIdLst>
  <p:sldIdLst>
    <p:sldId id="256" r:id="rId2"/>
    <p:sldId id="257" r:id="rId3"/>
    <p:sldId id="278" r:id="rId4"/>
    <p:sldId id="258" r:id="rId5"/>
    <p:sldId id="259" r:id="rId6"/>
    <p:sldId id="260" r:id="rId7"/>
    <p:sldId id="270" r:id="rId8"/>
    <p:sldId id="271" r:id="rId9"/>
    <p:sldId id="272" r:id="rId10"/>
    <p:sldId id="277" r:id="rId11"/>
    <p:sldId id="273" r:id="rId12"/>
    <p:sldId id="274" r:id="rId13"/>
    <p:sldId id="275" r:id="rId14"/>
    <p:sldId id="276" r:id="rId15"/>
    <p:sldId id="279" r:id="rId16"/>
    <p:sldId id="261" r:id="rId17"/>
    <p:sldId id="281" r:id="rId18"/>
    <p:sldId id="268" r:id="rId19"/>
  </p:sldIdLst>
  <p:sldSz cx="18288000" cy="10287000"/>
  <p:notesSz cx="6858000" cy="9144000"/>
  <p:embeddedFontLst>
    <p:embeddedFont>
      <p:font typeface="Calibri" panose="020F0502020204030204" pitchFamily="34" charset="0"/>
      <p:regular r:id="rId22"/>
      <p:bold r:id="rId23"/>
      <p:italic r:id="rId24"/>
      <p:boldItalic r:id="rId25"/>
    </p:embeddedFont>
    <p:embeddedFont>
      <p:font typeface="DM Sans" panose="020B0604020202020204" charset="0"/>
      <p:regular r:id="rId26"/>
    </p:embeddedFont>
    <p:embeddedFont>
      <p:font typeface="Montserrat Classic Bold" panose="020B0604020202020204" charset="0"/>
      <p:regular r:id="rId27"/>
    </p:embeddedFont>
    <p:embeddedFont>
      <p:font typeface="Oswald Bol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249" autoAdjust="0"/>
  </p:normalViewPr>
  <p:slideViewPr>
    <p:cSldViewPr>
      <p:cViewPr varScale="1">
        <p:scale>
          <a:sx n="46" d="100"/>
          <a:sy n="46" d="100"/>
        </p:scale>
        <p:origin x="75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28CC51B-751C-49B7-AFE6-8366E112312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a:extLst>
              <a:ext uri="{FF2B5EF4-FFF2-40B4-BE49-F238E27FC236}">
                <a16:creationId xmlns:a16="http://schemas.microsoft.com/office/drawing/2014/main" id="{59BCB628-FC52-4677-9B03-CCF9A5BD3E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96E55A-5F71-4933-9AFA-3067FE0A2B4E}" type="datetimeFigureOut">
              <a:rPr lang="fr-FR" smtClean="0"/>
              <a:t>09/06/2023</a:t>
            </a:fld>
            <a:endParaRPr lang="fr-FR"/>
          </a:p>
        </p:txBody>
      </p:sp>
      <p:sp>
        <p:nvSpPr>
          <p:cNvPr id="4" name="Footer Placeholder 3">
            <a:extLst>
              <a:ext uri="{FF2B5EF4-FFF2-40B4-BE49-F238E27FC236}">
                <a16:creationId xmlns:a16="http://schemas.microsoft.com/office/drawing/2014/main" id="{37B1BFE4-B79E-4B00-9218-952CDE6BD8B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Slide Number Placeholder 4">
            <a:extLst>
              <a:ext uri="{FF2B5EF4-FFF2-40B4-BE49-F238E27FC236}">
                <a16:creationId xmlns:a16="http://schemas.microsoft.com/office/drawing/2014/main" id="{3DA71B96-850A-4D27-9734-E6261AFFBC6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D68B149-E534-498F-B39B-B9D1CFFD3E47}" type="slidenum">
              <a:rPr lang="fr-FR" smtClean="0"/>
              <a:t>‹#›</a:t>
            </a:fld>
            <a:endParaRPr lang="fr-FR"/>
          </a:p>
        </p:txBody>
      </p:sp>
    </p:spTree>
    <p:extLst>
      <p:ext uri="{BB962C8B-B14F-4D97-AF65-F5344CB8AC3E}">
        <p14:creationId xmlns:p14="http://schemas.microsoft.com/office/powerpoint/2010/main" val="4130963151"/>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1.jpg>
</file>

<file path=ppt/media/image12.png>
</file>

<file path=ppt/media/image13.jpeg>
</file>

<file path=ppt/media/image14.jpg>
</file>

<file path=ppt/media/image15.jpeg>
</file>

<file path=ppt/media/image16.jpeg>
</file>

<file path=ppt/media/image17.png>
</file>

<file path=ppt/media/image18.svg>
</file>

<file path=ppt/media/image19.png>
</file>

<file path=ppt/media/image2.png>
</file>

<file path=ppt/media/image20.png>
</file>

<file path=ppt/media/image21.jpg>
</file>

<file path=ppt/media/image22.jpg>
</file>

<file path=ppt/media/image23.jpg>
</file>

<file path=ppt/media/image24.png>
</file>

<file path=ppt/media/image25.jpg>
</file>

<file path=ppt/media/image26.jpg>
</file>

<file path=ppt/media/image27.png>
</file>

<file path=ppt/media/image28.png>
</file>

<file path=ppt/media/image29.svg>
</file>

<file path=ppt/media/image3.svg>
</file>

<file path=ppt/media/image4.jpe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3CDB0C-E229-4BD9-809B-A38C285CC1DF}" type="datetimeFigureOut">
              <a:rPr lang="fr-FR" smtClean="0"/>
              <a:t>09/06/2023</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E0E4E6-664C-43A3-A733-89525C098116}" type="slidenum">
              <a:rPr lang="fr-FR" smtClean="0"/>
              <a:t>‹#›</a:t>
            </a:fld>
            <a:endParaRPr lang="fr-FR"/>
          </a:p>
        </p:txBody>
      </p:sp>
    </p:spTree>
    <p:extLst>
      <p:ext uri="{BB962C8B-B14F-4D97-AF65-F5344CB8AC3E}">
        <p14:creationId xmlns:p14="http://schemas.microsoft.com/office/powerpoint/2010/main" val="34508379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C7E0E4E6-664C-43A3-A733-89525C098116}" type="slidenum">
              <a:rPr lang="fr-FR" smtClean="0"/>
              <a:t>1</a:t>
            </a:fld>
            <a:endParaRPr lang="fr-FR"/>
          </a:p>
        </p:txBody>
      </p:sp>
    </p:spTree>
    <p:extLst>
      <p:ext uri="{BB962C8B-B14F-4D97-AF65-F5344CB8AC3E}">
        <p14:creationId xmlns:p14="http://schemas.microsoft.com/office/powerpoint/2010/main" val="1505324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5C16798-AAEE-446B-9665-1C9C8A2B7A68}" type="datetime1">
              <a:rPr lang="en-US" smtClean="0"/>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4297E37-27F0-4FC6-A989-E56A1CC6E472}" type="datetime1">
              <a:rPr lang="en-US" smtClean="0"/>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CF1D9C-9CA3-49C8-92E4-2312EA93C97B}" type="datetime1">
              <a:rPr lang="en-US" smtClean="0"/>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A6B9F1B-6BF6-4754-8A65-9799DCA9542B}" type="datetime1">
              <a:rPr lang="en-US" smtClean="0"/>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9F505-95D4-4D9E-919E-FCE44E11D3CB}" type="datetime1">
              <a:rPr lang="en-US" smtClean="0"/>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6BDD4DA-EC3A-4299-97F0-27DC6406B475}" type="datetime1">
              <a:rPr lang="en-US" smtClean="0"/>
              <a:t>6/9/2023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B586DB-905D-4ADA-8F8E-8784CDA49BB1}" type="datetime1">
              <a:rPr lang="en-US" smtClean="0"/>
              <a:t>6/9/2023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3E0CA0-E899-4382-BFC8-0D1A5FF66D47}" type="datetime1">
              <a:rPr lang="en-US" smtClean="0"/>
              <a:t>6/9/2023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EBD9D2-0DC2-47FD-829E-C151B1DC38B4}" type="datetime1">
              <a:rPr lang="en-US" smtClean="0"/>
              <a:t>6/9/2023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59348D-08C3-4667-8B5C-C865209BC6C1}" type="datetime1">
              <a:rPr lang="en-US" smtClean="0"/>
              <a:t>6/9/2023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B57708-51E5-43F9-9470-86DC0AF15049}" type="datetime1">
              <a:rPr lang="en-US" smtClean="0"/>
              <a:t>6/9/2023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612841-1C2A-4D3F-8687-FDF1237B3277}" type="datetime1">
              <a:rPr lang="en-US" smtClean="0"/>
              <a:t>6/9/2023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6.jpg"/><Relationship Id="rId1" Type="http://schemas.openxmlformats.org/officeDocument/2006/relationships/slideLayout" Target="../slideLayouts/slideLayout1.xml"/><Relationship Id="rId4" Type="http://schemas.openxmlformats.org/officeDocument/2006/relationships/image" Target="../media/image18.svg"/></Relationships>
</file>

<file path=ppt/slides/_rels/slide16.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8.svg"/><Relationship Id="rId13" Type="http://schemas.openxmlformats.org/officeDocument/2006/relationships/image" Target="../media/image15.jpeg"/><Relationship Id="rId3" Type="http://schemas.openxmlformats.org/officeDocument/2006/relationships/image" Target="../media/image2.png"/><Relationship Id="rId7" Type="http://schemas.openxmlformats.org/officeDocument/2006/relationships/image" Target="../media/image7.png"/><Relationship Id="rId12" Type="http://schemas.openxmlformats.org/officeDocument/2006/relationships/image" Target="../media/image14.jp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svg"/><Relationship Id="rId11" Type="http://schemas.openxmlformats.org/officeDocument/2006/relationships/image" Target="../media/image13.jpeg"/><Relationship Id="rId5" Type="http://schemas.openxmlformats.org/officeDocument/2006/relationships/image" Target="../media/image9.png"/><Relationship Id="rId10" Type="http://schemas.openxmlformats.org/officeDocument/2006/relationships/image" Target="../media/image12.png"/><Relationship Id="rId4" Type="http://schemas.openxmlformats.org/officeDocument/2006/relationships/image" Target="../media/image3.svg"/><Relationship Id="rId9" Type="http://schemas.openxmlformats.org/officeDocument/2006/relationships/image" Target="../media/image11.jpg"/><Relationship Id="rId14" Type="http://schemas.openxmlformats.org/officeDocument/2006/relationships/image" Target="../media/image16.jpeg"/></Relationships>
</file>

<file path=ppt/slides/_rels/slide6.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9.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t="21875" b="21875"/>
          <a:stretch>
            <a:fillRect/>
          </a:stretch>
        </p:blipFill>
        <p:spPr>
          <a:xfrm flipH="1" flipV="1">
            <a:off x="0" y="0"/>
            <a:ext cx="18288000" cy="10287000"/>
          </a:xfrm>
          <a:prstGeom prst="rect">
            <a:avLst/>
          </a:prstGeom>
        </p:spPr>
      </p:pic>
      <p:sp>
        <p:nvSpPr>
          <p:cNvPr id="3" name="Freeform 3"/>
          <p:cNvSpPr/>
          <p:nvPr/>
        </p:nvSpPr>
        <p:spPr>
          <a:xfrm rot="7659121">
            <a:off x="15091031"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3258071" y="-4629150"/>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4236347" y="3103606"/>
            <a:ext cx="4208864" cy="4307509"/>
          </a:xfrm>
          <a:prstGeom prst="rect">
            <a:avLst/>
          </a:prstGeom>
        </p:spPr>
        <p:txBody>
          <a:bodyPr lIns="50800" tIns="50800" rIns="50800" bIns="50800" rtlCol="0" anchor="ctr"/>
          <a:lstStyle/>
          <a:p>
            <a:pPr algn="ctr">
              <a:lnSpc>
                <a:spcPts val="2859"/>
              </a:lnSpc>
            </a:pPr>
            <a:endParaRPr/>
          </a:p>
        </p:txBody>
      </p:sp>
      <p:sp>
        <p:nvSpPr>
          <p:cNvPr id="13" name="Oval 12">
            <a:extLst>
              <a:ext uri="{FF2B5EF4-FFF2-40B4-BE49-F238E27FC236}">
                <a16:creationId xmlns:a16="http://schemas.microsoft.com/office/drawing/2014/main" id="{4BF6EC26-EE81-487B-8B7E-5017EC4EE252}"/>
              </a:ext>
            </a:extLst>
          </p:cNvPr>
          <p:cNvSpPr/>
          <p:nvPr/>
        </p:nvSpPr>
        <p:spPr>
          <a:xfrm>
            <a:off x="2521730" y="2886075"/>
            <a:ext cx="9815307" cy="4572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sz="4800" dirty="0"/>
              <a:t>Contrôle des gestions de PC en utilisant la main</a:t>
            </a:r>
          </a:p>
        </p:txBody>
      </p:sp>
      <p:sp>
        <p:nvSpPr>
          <p:cNvPr id="8" name="TextBox 7">
            <a:extLst>
              <a:ext uri="{FF2B5EF4-FFF2-40B4-BE49-F238E27FC236}">
                <a16:creationId xmlns:a16="http://schemas.microsoft.com/office/drawing/2014/main" id="{EF103C3E-2E11-4E2A-A7DD-E09A59D12195}"/>
              </a:ext>
            </a:extLst>
          </p:cNvPr>
          <p:cNvSpPr txBox="1"/>
          <p:nvPr/>
        </p:nvSpPr>
        <p:spPr>
          <a:xfrm>
            <a:off x="15240000" y="1104900"/>
            <a:ext cx="838200" cy="2983810"/>
          </a:xfrm>
          <a:prstGeom prst="rect">
            <a:avLst/>
          </a:prstGeom>
          <a:noFill/>
        </p:spPr>
        <p:txBody>
          <a:bodyPr wrap="square" rtlCol="0">
            <a:spAutoFit/>
          </a:bodyPr>
          <a:lstStyle/>
          <a:p>
            <a:endParaRPr lang="fr-FR" dirty="0"/>
          </a:p>
        </p:txBody>
      </p:sp>
      <p:sp>
        <p:nvSpPr>
          <p:cNvPr id="10" name="Rectangle 9">
            <a:extLst>
              <a:ext uri="{FF2B5EF4-FFF2-40B4-BE49-F238E27FC236}">
                <a16:creationId xmlns:a16="http://schemas.microsoft.com/office/drawing/2014/main" id="{A9CB7DE4-1B64-4546-915A-60323772D1BE}"/>
              </a:ext>
            </a:extLst>
          </p:cNvPr>
          <p:cNvSpPr/>
          <p:nvPr/>
        </p:nvSpPr>
        <p:spPr>
          <a:xfrm>
            <a:off x="13258800" y="0"/>
            <a:ext cx="5029200" cy="1028700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fr-FR">
              <a:solidFill>
                <a:schemeClr val="bg1">
                  <a:lumMod val="85000"/>
                </a:schemeClr>
              </a:solidFill>
            </a:endParaRPr>
          </a:p>
        </p:txBody>
      </p:sp>
      <p:sp>
        <p:nvSpPr>
          <p:cNvPr id="11" name="TextBox 10">
            <a:extLst>
              <a:ext uri="{FF2B5EF4-FFF2-40B4-BE49-F238E27FC236}">
                <a16:creationId xmlns:a16="http://schemas.microsoft.com/office/drawing/2014/main" id="{5594DEB6-E2D9-485C-81BF-F3A39AFC72EF}"/>
              </a:ext>
            </a:extLst>
          </p:cNvPr>
          <p:cNvSpPr txBox="1"/>
          <p:nvPr/>
        </p:nvSpPr>
        <p:spPr>
          <a:xfrm>
            <a:off x="13476370" y="1028700"/>
            <a:ext cx="4278230" cy="7848302"/>
          </a:xfrm>
          <a:prstGeom prst="rect">
            <a:avLst/>
          </a:prstGeom>
          <a:noFill/>
        </p:spPr>
        <p:txBody>
          <a:bodyPr wrap="square" rtlCol="0">
            <a:spAutoFit/>
          </a:bodyPr>
          <a:lstStyle/>
          <a:p>
            <a:r>
              <a:rPr lang="fr-FR" sz="2800" b="1" u="sng" dirty="0">
                <a:solidFill>
                  <a:srgbClr val="C00000"/>
                </a:solidFill>
              </a:rPr>
              <a:t>Réalisés par :</a:t>
            </a:r>
          </a:p>
          <a:p>
            <a:endParaRPr lang="fr-FR" sz="2800" b="1" dirty="0">
              <a:solidFill>
                <a:srgbClr val="C00000"/>
              </a:solidFill>
            </a:endParaRPr>
          </a:p>
          <a:p>
            <a:r>
              <a:rPr lang="fr-FR" sz="3200" dirty="0"/>
              <a:t>El </a:t>
            </a:r>
            <a:r>
              <a:rPr lang="fr-FR" sz="3200" dirty="0" err="1"/>
              <a:t>Kheir</a:t>
            </a:r>
            <a:r>
              <a:rPr lang="fr-FR" sz="3200" dirty="0"/>
              <a:t> Bouchra </a:t>
            </a:r>
          </a:p>
          <a:p>
            <a:r>
              <a:rPr lang="fr-FR" sz="3200" dirty="0"/>
              <a:t>Zeroual Nour el </a:t>
            </a:r>
            <a:r>
              <a:rPr lang="fr-FR" sz="3200" dirty="0" err="1"/>
              <a:t>houda</a:t>
            </a:r>
            <a:r>
              <a:rPr lang="fr-FR" sz="3200" dirty="0"/>
              <a:t> </a:t>
            </a:r>
          </a:p>
          <a:p>
            <a:r>
              <a:rPr lang="fr-FR" sz="3200" dirty="0"/>
              <a:t>El </a:t>
            </a:r>
            <a:r>
              <a:rPr lang="fr-FR" sz="3200" dirty="0" err="1"/>
              <a:t>moussaoui</a:t>
            </a:r>
            <a:r>
              <a:rPr lang="fr-FR" sz="3200" dirty="0"/>
              <a:t> El Mustafa</a:t>
            </a:r>
          </a:p>
          <a:p>
            <a:r>
              <a:rPr lang="fr-FR" sz="3200" dirty="0" err="1"/>
              <a:t>Zaka</a:t>
            </a:r>
            <a:r>
              <a:rPr lang="fr-FR" sz="3200" dirty="0"/>
              <a:t> Soukaina </a:t>
            </a:r>
          </a:p>
          <a:p>
            <a:r>
              <a:rPr lang="fr-FR" sz="3200" dirty="0" err="1"/>
              <a:t>Redoine</a:t>
            </a:r>
            <a:r>
              <a:rPr lang="fr-FR" sz="3200" dirty="0"/>
              <a:t> Hicham</a:t>
            </a:r>
          </a:p>
          <a:p>
            <a:r>
              <a:rPr lang="fr-FR" sz="3200" dirty="0" err="1"/>
              <a:t>Laabidi</a:t>
            </a:r>
            <a:r>
              <a:rPr lang="fr-FR" sz="3200" dirty="0"/>
              <a:t> Ismail</a:t>
            </a:r>
          </a:p>
          <a:p>
            <a:r>
              <a:rPr lang="fr-FR" sz="3200" dirty="0" err="1"/>
              <a:t>Oumalki</a:t>
            </a:r>
            <a:r>
              <a:rPr lang="fr-FR" sz="3200" dirty="0"/>
              <a:t> </a:t>
            </a:r>
            <a:r>
              <a:rPr lang="fr-FR" sz="3200" dirty="0" err="1"/>
              <a:t>Abdelmajid</a:t>
            </a:r>
            <a:endParaRPr lang="fr-FR" sz="3200" dirty="0"/>
          </a:p>
          <a:p>
            <a:endParaRPr lang="fr-FR" sz="3200" dirty="0"/>
          </a:p>
          <a:p>
            <a:endParaRPr lang="fr-FR" sz="3200" dirty="0"/>
          </a:p>
          <a:p>
            <a:endParaRPr lang="fr-FR" sz="3200" dirty="0"/>
          </a:p>
          <a:p>
            <a:r>
              <a:rPr lang="fr-FR" sz="3200" b="1" u="sng" dirty="0">
                <a:solidFill>
                  <a:srgbClr val="C00000"/>
                </a:solidFill>
              </a:rPr>
              <a:t>Encadrés par </a:t>
            </a:r>
            <a:r>
              <a:rPr lang="fr-FR" sz="3200" b="1" dirty="0">
                <a:solidFill>
                  <a:srgbClr val="C00000"/>
                </a:solidFill>
              </a:rPr>
              <a:t>:</a:t>
            </a:r>
          </a:p>
          <a:p>
            <a:r>
              <a:rPr lang="fr-FR" sz="3200" dirty="0"/>
              <a:t>Mm </a:t>
            </a:r>
            <a:r>
              <a:rPr lang="fr-FR" sz="3200" dirty="0" err="1"/>
              <a:t>Zrikem</a:t>
            </a:r>
            <a:endParaRPr lang="fr-FR" sz="3200" dirty="0"/>
          </a:p>
          <a:p>
            <a:r>
              <a:rPr lang="fr-FR" sz="3200" dirty="0"/>
              <a:t>Mr HATIM </a:t>
            </a:r>
          </a:p>
          <a:p>
            <a:r>
              <a:rPr lang="fr-FR" sz="3200" dirty="0"/>
              <a:t>Mr El </a:t>
            </a:r>
            <a:r>
              <a:rPr lang="fr-FR" sz="3200" dirty="0" err="1"/>
              <a:t>beid</a:t>
            </a:r>
            <a:endParaRPr lang="fr-FR" sz="3200" dirty="0"/>
          </a:p>
        </p:txBody>
      </p:sp>
      <p:pic>
        <p:nvPicPr>
          <p:cNvPr id="12" name="Picture 11">
            <a:extLst>
              <a:ext uri="{FF2B5EF4-FFF2-40B4-BE49-F238E27FC236}">
                <a16:creationId xmlns:a16="http://schemas.microsoft.com/office/drawing/2014/main" id="{C75895B3-3889-4CA9-B841-F91111E5AC3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 y="104110"/>
            <a:ext cx="3200400" cy="1162050"/>
          </a:xfrm>
          <a:prstGeom prst="rect">
            <a:avLst/>
          </a:prstGeom>
        </p:spPr>
      </p:pic>
      <p:sp>
        <p:nvSpPr>
          <p:cNvPr id="14" name="TextBox 13">
            <a:extLst>
              <a:ext uri="{FF2B5EF4-FFF2-40B4-BE49-F238E27FC236}">
                <a16:creationId xmlns:a16="http://schemas.microsoft.com/office/drawing/2014/main" id="{5F0FDCFF-482A-4832-B347-0479A0FABC0E}"/>
              </a:ext>
            </a:extLst>
          </p:cNvPr>
          <p:cNvSpPr txBox="1"/>
          <p:nvPr/>
        </p:nvSpPr>
        <p:spPr>
          <a:xfrm>
            <a:off x="5029201" y="9258300"/>
            <a:ext cx="5105399" cy="738664"/>
          </a:xfrm>
          <a:prstGeom prst="rect">
            <a:avLst/>
          </a:prstGeom>
          <a:noFill/>
        </p:spPr>
        <p:txBody>
          <a:bodyPr wrap="square" rtlCol="0">
            <a:spAutoFit/>
          </a:bodyPr>
          <a:lstStyle/>
          <a:p>
            <a:r>
              <a:rPr lang="fr-FR" sz="2400" dirty="0">
                <a:effectLst/>
                <a:latin typeface="Calibri" panose="020F0502020204030204" pitchFamily="34" charset="0"/>
                <a:ea typeface="Calibri" panose="020F0502020204030204" pitchFamily="34" charset="0"/>
                <a:cs typeface="Times New Roman" panose="02020603050405020304" pitchFamily="18" charset="0"/>
              </a:rPr>
              <a:t>Soutenu le 10 / 06/ 2023</a:t>
            </a:r>
          </a:p>
          <a:p>
            <a:endParaRPr lang="fr-FR" dirty="0"/>
          </a:p>
        </p:txBody>
      </p:sp>
      <p:sp>
        <p:nvSpPr>
          <p:cNvPr id="15" name="Slide Number Placeholder 14">
            <a:extLst>
              <a:ext uri="{FF2B5EF4-FFF2-40B4-BE49-F238E27FC236}">
                <a16:creationId xmlns:a16="http://schemas.microsoft.com/office/drawing/2014/main" id="{88AB5B31-4647-4986-BB48-22DC8EC22B94}"/>
              </a:ext>
            </a:extLst>
          </p:cNvPr>
          <p:cNvSpPr>
            <a:spLocks noGrp="1"/>
          </p:cNvSpPr>
          <p:nvPr>
            <p:ph type="sldNum" sz="quarter" idx="12"/>
          </p:nvPr>
        </p:nvSpPr>
        <p:spPr/>
        <p:txBody>
          <a:bodyPr/>
          <a:lstStyle/>
          <a:p>
            <a:fld id="{B6F15528-21DE-4FAA-801E-634DDDAF4B2B}" type="slidenum">
              <a:rPr lang="en-US" smtClean="0"/>
              <a:pPr/>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8EA62-16FC-4D2A-85F2-39ADDFDCD3BD}"/>
              </a:ext>
            </a:extLst>
          </p:cNvPr>
          <p:cNvSpPr>
            <a:spLocks noGrp="1"/>
          </p:cNvSpPr>
          <p:nvPr>
            <p:ph type="title"/>
          </p:nvPr>
        </p:nvSpPr>
        <p:spPr/>
        <p:txBody>
          <a:bodyPr/>
          <a:lstStyle/>
          <a:p>
            <a:endParaRPr lang="fr-FR"/>
          </a:p>
        </p:txBody>
      </p:sp>
      <p:sp>
        <p:nvSpPr>
          <p:cNvPr id="3" name="Content Placeholder 2">
            <a:extLst>
              <a:ext uri="{FF2B5EF4-FFF2-40B4-BE49-F238E27FC236}">
                <a16:creationId xmlns:a16="http://schemas.microsoft.com/office/drawing/2014/main" id="{E5BD7C02-E90A-49E3-9C6D-5DB383397F82}"/>
              </a:ext>
            </a:extLst>
          </p:cNvPr>
          <p:cNvSpPr>
            <a:spLocks noGrp="1"/>
          </p:cNvSpPr>
          <p:nvPr>
            <p:ph idx="1"/>
          </p:nvPr>
        </p:nvSpPr>
        <p:spPr/>
        <p:txBody>
          <a:bodyPr/>
          <a:lstStyle/>
          <a:p>
            <a:endParaRPr lang="fr-FR"/>
          </a:p>
        </p:txBody>
      </p:sp>
      <p:pic>
        <p:nvPicPr>
          <p:cNvPr id="4" name="Picture 3">
            <a:extLst>
              <a:ext uri="{FF2B5EF4-FFF2-40B4-BE49-F238E27FC236}">
                <a16:creationId xmlns:a16="http://schemas.microsoft.com/office/drawing/2014/main" id="{EBE10035-458F-49CF-A2FC-7E0C3CFFA8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647700"/>
            <a:ext cx="14554200" cy="9144000"/>
          </a:xfrm>
          <a:prstGeom prst="rect">
            <a:avLst/>
          </a:prstGeom>
        </p:spPr>
      </p:pic>
      <p:sp>
        <p:nvSpPr>
          <p:cNvPr id="5" name="Slide Number Placeholder 4">
            <a:extLst>
              <a:ext uri="{FF2B5EF4-FFF2-40B4-BE49-F238E27FC236}">
                <a16:creationId xmlns:a16="http://schemas.microsoft.com/office/drawing/2014/main" id="{D7A0F95F-A535-4730-9873-356D4C0BC571}"/>
              </a:ext>
            </a:extLst>
          </p:cNvPr>
          <p:cNvSpPr>
            <a:spLocks noGrp="1"/>
          </p:cNvSpPr>
          <p:nvPr>
            <p:ph type="sldNum" sz="quarter" idx="12"/>
          </p:nvPr>
        </p:nvSpPr>
        <p:spPr/>
        <p:txBody>
          <a:bodyPr/>
          <a:lstStyle/>
          <a:p>
            <a:fld id="{B6F15528-21DE-4FAA-801E-634DDDAF4B2B}" type="slidenum">
              <a:rPr lang="en-US" smtClean="0"/>
              <a:pPr/>
              <a:t>10</a:t>
            </a:fld>
            <a:endParaRPr lang="en-US"/>
          </a:p>
        </p:txBody>
      </p:sp>
      <p:sp>
        <p:nvSpPr>
          <p:cNvPr id="6" name="TextBox 5">
            <a:extLst>
              <a:ext uri="{FF2B5EF4-FFF2-40B4-BE49-F238E27FC236}">
                <a16:creationId xmlns:a16="http://schemas.microsoft.com/office/drawing/2014/main" id="{70131307-E572-4D43-8C38-6F6E14A42B0C}"/>
              </a:ext>
            </a:extLst>
          </p:cNvPr>
          <p:cNvSpPr txBox="1"/>
          <p:nvPr/>
        </p:nvSpPr>
        <p:spPr>
          <a:xfrm>
            <a:off x="17526000" y="9639300"/>
            <a:ext cx="457200" cy="707886"/>
          </a:xfrm>
          <a:prstGeom prst="rect">
            <a:avLst/>
          </a:prstGeom>
          <a:noFill/>
        </p:spPr>
        <p:txBody>
          <a:bodyPr wrap="square" rtlCol="0">
            <a:spAutoFit/>
          </a:bodyPr>
          <a:lstStyle/>
          <a:p>
            <a:r>
              <a:rPr lang="fr-FR" sz="4000" dirty="0"/>
              <a:t>9</a:t>
            </a:r>
          </a:p>
        </p:txBody>
      </p:sp>
    </p:spTree>
    <p:extLst>
      <p:ext uri="{BB962C8B-B14F-4D97-AF65-F5344CB8AC3E}">
        <p14:creationId xmlns:p14="http://schemas.microsoft.com/office/powerpoint/2010/main" val="2449492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6D47F-6A62-4888-9702-E0E0CE952105}"/>
              </a:ext>
            </a:extLst>
          </p:cNvPr>
          <p:cNvSpPr>
            <a:spLocks noGrp="1"/>
          </p:cNvSpPr>
          <p:nvPr>
            <p:ph type="ctrTitle"/>
          </p:nvPr>
        </p:nvSpPr>
        <p:spPr>
          <a:xfrm>
            <a:off x="533400" y="571501"/>
            <a:ext cx="7924800" cy="1752600"/>
          </a:xfrm>
        </p:spPr>
        <p:txBody>
          <a:bodyPr/>
          <a:lstStyle/>
          <a:p>
            <a:pPr marL="571500" indent="-571500">
              <a:buFont typeface="Arial" panose="020B0604020202020204" pitchFamily="34" charset="0"/>
              <a:buChar char="•"/>
            </a:pPr>
            <a:r>
              <a:rPr lang="fr-FR" sz="4400" dirty="0">
                <a:solidFill>
                  <a:srgbClr val="FF0000"/>
                </a:solidFill>
              </a:rPr>
              <a:t>Contrôle de volume de son:</a:t>
            </a:r>
            <a:br>
              <a:rPr lang="fr-FR" sz="4400" dirty="0"/>
            </a:br>
            <a:endParaRPr lang="fr-FR" dirty="0"/>
          </a:p>
        </p:txBody>
      </p:sp>
      <p:sp>
        <p:nvSpPr>
          <p:cNvPr id="3" name="Subtitle 2">
            <a:extLst>
              <a:ext uri="{FF2B5EF4-FFF2-40B4-BE49-F238E27FC236}">
                <a16:creationId xmlns:a16="http://schemas.microsoft.com/office/drawing/2014/main" id="{14E44646-2FDE-4B4F-B2C5-E7DE5F9545E7}"/>
              </a:ext>
            </a:extLst>
          </p:cNvPr>
          <p:cNvSpPr>
            <a:spLocks noGrp="1"/>
          </p:cNvSpPr>
          <p:nvPr>
            <p:ph type="subTitle" idx="1"/>
          </p:nvPr>
        </p:nvSpPr>
        <p:spPr/>
        <p:txBody>
          <a:bodyPr/>
          <a:lstStyle/>
          <a:p>
            <a:endParaRPr lang="fr-FR" dirty="0"/>
          </a:p>
        </p:txBody>
      </p:sp>
      <p:pic>
        <p:nvPicPr>
          <p:cNvPr id="5" name="Picture 4">
            <a:extLst>
              <a:ext uri="{FF2B5EF4-FFF2-40B4-BE49-F238E27FC236}">
                <a16:creationId xmlns:a16="http://schemas.microsoft.com/office/drawing/2014/main" id="{6A907E06-D5B4-4E0B-836E-EAB9B52E77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3371" y="1845129"/>
            <a:ext cx="15240000" cy="7870370"/>
          </a:xfrm>
          <a:prstGeom prst="rect">
            <a:avLst/>
          </a:prstGeom>
        </p:spPr>
      </p:pic>
      <p:sp>
        <p:nvSpPr>
          <p:cNvPr id="4" name="Slide Number Placeholder 3">
            <a:extLst>
              <a:ext uri="{FF2B5EF4-FFF2-40B4-BE49-F238E27FC236}">
                <a16:creationId xmlns:a16="http://schemas.microsoft.com/office/drawing/2014/main" id="{824492A4-B701-4740-9180-D5CAD45EE3A6}"/>
              </a:ext>
            </a:extLst>
          </p:cNvPr>
          <p:cNvSpPr>
            <a:spLocks noGrp="1"/>
          </p:cNvSpPr>
          <p:nvPr>
            <p:ph type="sldNum" sz="quarter" idx="12"/>
          </p:nvPr>
        </p:nvSpPr>
        <p:spPr/>
        <p:txBody>
          <a:bodyPr/>
          <a:lstStyle/>
          <a:p>
            <a:fld id="{B6F15528-21DE-4FAA-801E-634DDDAF4B2B}" type="slidenum">
              <a:rPr lang="en-US" smtClean="0"/>
              <a:pPr/>
              <a:t>11</a:t>
            </a:fld>
            <a:endParaRPr lang="en-US"/>
          </a:p>
        </p:txBody>
      </p:sp>
      <p:sp>
        <p:nvSpPr>
          <p:cNvPr id="6" name="TextBox 5">
            <a:extLst>
              <a:ext uri="{FF2B5EF4-FFF2-40B4-BE49-F238E27FC236}">
                <a16:creationId xmlns:a16="http://schemas.microsoft.com/office/drawing/2014/main" id="{1D947078-8F3D-442B-8697-DCBF5B3ED086}"/>
              </a:ext>
            </a:extLst>
          </p:cNvPr>
          <p:cNvSpPr txBox="1"/>
          <p:nvPr/>
        </p:nvSpPr>
        <p:spPr>
          <a:xfrm>
            <a:off x="17145000" y="9639300"/>
            <a:ext cx="838200" cy="707886"/>
          </a:xfrm>
          <a:prstGeom prst="rect">
            <a:avLst/>
          </a:prstGeom>
          <a:noFill/>
        </p:spPr>
        <p:txBody>
          <a:bodyPr wrap="square" rtlCol="0">
            <a:spAutoFit/>
          </a:bodyPr>
          <a:lstStyle/>
          <a:p>
            <a:r>
              <a:rPr lang="fr-FR" sz="4000" dirty="0"/>
              <a:t>10</a:t>
            </a:r>
          </a:p>
        </p:txBody>
      </p:sp>
    </p:spTree>
    <p:extLst>
      <p:ext uri="{BB962C8B-B14F-4D97-AF65-F5344CB8AC3E}">
        <p14:creationId xmlns:p14="http://schemas.microsoft.com/office/powerpoint/2010/main" val="2908782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D723C-0CB8-4692-8502-2D8BF8E2AED0}"/>
              </a:ext>
            </a:extLst>
          </p:cNvPr>
          <p:cNvSpPr>
            <a:spLocks noGrp="1"/>
          </p:cNvSpPr>
          <p:nvPr>
            <p:ph type="ctrTitle"/>
          </p:nvPr>
        </p:nvSpPr>
        <p:spPr>
          <a:xfrm>
            <a:off x="762000" y="647701"/>
            <a:ext cx="7696200" cy="1752600"/>
          </a:xfrm>
        </p:spPr>
        <p:txBody>
          <a:bodyPr>
            <a:normAutofit/>
          </a:bodyPr>
          <a:lstStyle/>
          <a:p>
            <a:pPr marL="571500" indent="-571500">
              <a:buFont typeface="Arial" panose="020B0604020202020204" pitchFamily="34" charset="0"/>
              <a:buChar char="•"/>
            </a:pPr>
            <a:r>
              <a:rPr lang="fr-FR" dirty="0">
                <a:solidFill>
                  <a:srgbClr val="FF0000"/>
                </a:solidFill>
              </a:rPr>
              <a:t>Prendre une photo</a:t>
            </a:r>
            <a:r>
              <a:rPr lang="fr-FR" sz="4400" dirty="0">
                <a:solidFill>
                  <a:srgbClr val="FF0000"/>
                </a:solidFill>
              </a:rPr>
              <a:t>:</a:t>
            </a:r>
          </a:p>
        </p:txBody>
      </p:sp>
      <p:sp>
        <p:nvSpPr>
          <p:cNvPr id="3" name="Subtitle 2">
            <a:extLst>
              <a:ext uri="{FF2B5EF4-FFF2-40B4-BE49-F238E27FC236}">
                <a16:creationId xmlns:a16="http://schemas.microsoft.com/office/drawing/2014/main" id="{B0B9E3AA-6197-46B4-816B-B93435A37286}"/>
              </a:ext>
            </a:extLst>
          </p:cNvPr>
          <p:cNvSpPr>
            <a:spLocks noGrp="1"/>
          </p:cNvSpPr>
          <p:nvPr>
            <p:ph type="subTitle" idx="1"/>
          </p:nvPr>
        </p:nvSpPr>
        <p:spPr/>
        <p:txBody>
          <a:bodyPr/>
          <a:lstStyle/>
          <a:p>
            <a:endParaRPr lang="fr-FR" dirty="0"/>
          </a:p>
        </p:txBody>
      </p:sp>
      <p:sp>
        <p:nvSpPr>
          <p:cNvPr id="6" name="Slide Number Placeholder 5">
            <a:extLst>
              <a:ext uri="{FF2B5EF4-FFF2-40B4-BE49-F238E27FC236}">
                <a16:creationId xmlns:a16="http://schemas.microsoft.com/office/drawing/2014/main" id="{E5BF4EEE-80E5-4129-8750-E7662B392419}"/>
              </a:ext>
            </a:extLst>
          </p:cNvPr>
          <p:cNvSpPr>
            <a:spLocks noGrp="1"/>
          </p:cNvSpPr>
          <p:nvPr>
            <p:ph type="sldNum" sz="quarter" idx="12"/>
          </p:nvPr>
        </p:nvSpPr>
        <p:spPr/>
        <p:txBody>
          <a:bodyPr/>
          <a:lstStyle/>
          <a:p>
            <a:fld id="{B6F15528-21DE-4FAA-801E-634DDDAF4B2B}" type="slidenum">
              <a:rPr lang="en-US" smtClean="0"/>
              <a:pPr/>
              <a:t>12</a:t>
            </a:fld>
            <a:endParaRPr lang="en-US"/>
          </a:p>
        </p:txBody>
      </p:sp>
      <p:sp>
        <p:nvSpPr>
          <p:cNvPr id="7" name="TextBox 6">
            <a:extLst>
              <a:ext uri="{FF2B5EF4-FFF2-40B4-BE49-F238E27FC236}">
                <a16:creationId xmlns:a16="http://schemas.microsoft.com/office/drawing/2014/main" id="{E9F33729-18D0-4014-922C-ABD8C604217E}"/>
              </a:ext>
            </a:extLst>
          </p:cNvPr>
          <p:cNvSpPr txBox="1"/>
          <p:nvPr/>
        </p:nvSpPr>
        <p:spPr>
          <a:xfrm>
            <a:off x="17145000" y="9639300"/>
            <a:ext cx="838200" cy="707886"/>
          </a:xfrm>
          <a:prstGeom prst="rect">
            <a:avLst/>
          </a:prstGeom>
          <a:noFill/>
        </p:spPr>
        <p:txBody>
          <a:bodyPr wrap="square" rtlCol="0">
            <a:spAutoFit/>
          </a:bodyPr>
          <a:lstStyle/>
          <a:p>
            <a:r>
              <a:rPr lang="fr-FR" sz="4000" dirty="0"/>
              <a:t>11</a:t>
            </a:r>
          </a:p>
        </p:txBody>
      </p:sp>
      <p:pic>
        <p:nvPicPr>
          <p:cNvPr id="9" name="Picture 8">
            <a:extLst>
              <a:ext uri="{FF2B5EF4-FFF2-40B4-BE49-F238E27FC236}">
                <a16:creationId xmlns:a16="http://schemas.microsoft.com/office/drawing/2014/main" id="{029743FC-CE42-4B15-92BB-84E4C8D1B7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8086" y="2705100"/>
            <a:ext cx="11660227" cy="6563641"/>
          </a:xfrm>
          <a:prstGeom prst="rect">
            <a:avLst/>
          </a:prstGeom>
        </p:spPr>
      </p:pic>
    </p:spTree>
    <p:extLst>
      <p:ext uri="{BB962C8B-B14F-4D97-AF65-F5344CB8AC3E}">
        <p14:creationId xmlns:p14="http://schemas.microsoft.com/office/powerpoint/2010/main" val="814966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2945D-72EE-4FAD-AA63-EA4938A647FB}"/>
              </a:ext>
            </a:extLst>
          </p:cNvPr>
          <p:cNvSpPr>
            <a:spLocks noGrp="1"/>
          </p:cNvSpPr>
          <p:nvPr>
            <p:ph type="ctrTitle"/>
          </p:nvPr>
        </p:nvSpPr>
        <p:spPr>
          <a:xfrm>
            <a:off x="762000" y="-419099"/>
            <a:ext cx="7696200" cy="2438400"/>
          </a:xfrm>
        </p:spPr>
        <p:txBody>
          <a:bodyPr/>
          <a:lstStyle/>
          <a:p>
            <a:pPr marL="571500" indent="-571500">
              <a:buFont typeface="Arial" panose="020B0604020202020204" pitchFamily="34" charset="0"/>
              <a:buChar char="•"/>
            </a:pPr>
            <a:r>
              <a:rPr lang="fr-FR" dirty="0">
                <a:solidFill>
                  <a:srgbClr val="FF0000"/>
                </a:solidFill>
              </a:rPr>
              <a:t>Zoom :</a:t>
            </a:r>
          </a:p>
        </p:txBody>
      </p:sp>
      <p:sp>
        <p:nvSpPr>
          <p:cNvPr id="3" name="Subtitle 2">
            <a:extLst>
              <a:ext uri="{FF2B5EF4-FFF2-40B4-BE49-F238E27FC236}">
                <a16:creationId xmlns:a16="http://schemas.microsoft.com/office/drawing/2014/main" id="{19614875-33E3-4B88-B544-5A6A13374336}"/>
              </a:ext>
            </a:extLst>
          </p:cNvPr>
          <p:cNvSpPr>
            <a:spLocks noGrp="1"/>
          </p:cNvSpPr>
          <p:nvPr>
            <p:ph type="subTitle" idx="1"/>
          </p:nvPr>
        </p:nvSpPr>
        <p:spPr/>
        <p:txBody>
          <a:bodyPr/>
          <a:lstStyle/>
          <a:p>
            <a:endParaRPr lang="fr-FR" dirty="0"/>
          </a:p>
        </p:txBody>
      </p:sp>
      <p:pic>
        <p:nvPicPr>
          <p:cNvPr id="5" name="Picture 4">
            <a:extLst>
              <a:ext uri="{FF2B5EF4-FFF2-40B4-BE49-F238E27FC236}">
                <a16:creationId xmlns:a16="http://schemas.microsoft.com/office/drawing/2014/main" id="{530BC277-A69C-4094-A7E5-6BE1949530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562100"/>
            <a:ext cx="15240000" cy="10610850"/>
          </a:xfrm>
          <a:prstGeom prst="rect">
            <a:avLst/>
          </a:prstGeom>
        </p:spPr>
      </p:pic>
      <p:sp>
        <p:nvSpPr>
          <p:cNvPr id="4" name="Slide Number Placeholder 3">
            <a:extLst>
              <a:ext uri="{FF2B5EF4-FFF2-40B4-BE49-F238E27FC236}">
                <a16:creationId xmlns:a16="http://schemas.microsoft.com/office/drawing/2014/main" id="{26C4EB3B-8B24-4DF9-8257-D16AFBAE80BC}"/>
              </a:ext>
            </a:extLst>
          </p:cNvPr>
          <p:cNvSpPr>
            <a:spLocks noGrp="1"/>
          </p:cNvSpPr>
          <p:nvPr>
            <p:ph type="sldNum" sz="quarter" idx="12"/>
          </p:nvPr>
        </p:nvSpPr>
        <p:spPr/>
        <p:txBody>
          <a:bodyPr/>
          <a:lstStyle/>
          <a:p>
            <a:fld id="{B6F15528-21DE-4FAA-801E-634DDDAF4B2B}" type="slidenum">
              <a:rPr lang="en-US" smtClean="0"/>
              <a:pPr/>
              <a:t>13</a:t>
            </a:fld>
            <a:endParaRPr lang="en-US"/>
          </a:p>
        </p:txBody>
      </p:sp>
      <p:sp>
        <p:nvSpPr>
          <p:cNvPr id="6" name="TextBox 5">
            <a:extLst>
              <a:ext uri="{FF2B5EF4-FFF2-40B4-BE49-F238E27FC236}">
                <a16:creationId xmlns:a16="http://schemas.microsoft.com/office/drawing/2014/main" id="{8B908AEB-3B3C-4E5D-9324-CD41C705AA5C}"/>
              </a:ext>
            </a:extLst>
          </p:cNvPr>
          <p:cNvSpPr txBox="1"/>
          <p:nvPr/>
        </p:nvSpPr>
        <p:spPr>
          <a:xfrm>
            <a:off x="17221200" y="9639300"/>
            <a:ext cx="762000" cy="707886"/>
          </a:xfrm>
          <a:prstGeom prst="rect">
            <a:avLst/>
          </a:prstGeom>
          <a:noFill/>
        </p:spPr>
        <p:txBody>
          <a:bodyPr wrap="square" rtlCol="0">
            <a:spAutoFit/>
          </a:bodyPr>
          <a:lstStyle/>
          <a:p>
            <a:r>
              <a:rPr lang="fr-FR" sz="4000" dirty="0"/>
              <a:t>12</a:t>
            </a:r>
          </a:p>
        </p:txBody>
      </p:sp>
    </p:spTree>
    <p:extLst>
      <p:ext uri="{BB962C8B-B14F-4D97-AF65-F5344CB8AC3E}">
        <p14:creationId xmlns:p14="http://schemas.microsoft.com/office/powerpoint/2010/main" val="951160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48325B-A0D4-43B3-8529-B51EDAAF0ED7}"/>
              </a:ext>
            </a:extLst>
          </p:cNvPr>
          <p:cNvSpPr>
            <a:spLocks noGrp="1"/>
          </p:cNvSpPr>
          <p:nvPr>
            <p:ph idx="1"/>
          </p:nvPr>
        </p:nvSpPr>
        <p:spPr>
          <a:xfrm>
            <a:off x="816564" y="3087840"/>
            <a:ext cx="13030200" cy="6172200"/>
          </a:xfrm>
        </p:spPr>
        <p:txBody>
          <a:bodyPr>
            <a:normAutofit fontScale="92500" lnSpcReduction="10000"/>
          </a:bodyPr>
          <a:lstStyle/>
          <a:p>
            <a:pPr marL="0" lvl="0" indent="0" algn="just" rtl="0">
              <a:lnSpc>
                <a:spcPct val="107916"/>
              </a:lnSpc>
              <a:spcBef>
                <a:spcPts val="1200"/>
              </a:spcBef>
              <a:spcAft>
                <a:spcPts val="0"/>
              </a:spcAft>
              <a:buNone/>
            </a:pPr>
            <a:r>
              <a:rPr lang="fr-FR" sz="3200" b="1" dirty="0">
                <a:latin typeface="Calibri"/>
                <a:ea typeface="Calibri"/>
                <a:cs typeface="Calibri"/>
                <a:sym typeface="Calibri"/>
              </a:rPr>
              <a:t>la ressemblance entre les  signes de la main .</a:t>
            </a:r>
          </a:p>
          <a:p>
            <a:pPr marL="0" lvl="0" indent="0" algn="just" rtl="0">
              <a:lnSpc>
                <a:spcPct val="107916"/>
              </a:lnSpc>
              <a:spcBef>
                <a:spcPts val="800"/>
              </a:spcBef>
              <a:spcAft>
                <a:spcPts val="0"/>
              </a:spcAft>
              <a:buNone/>
            </a:pPr>
            <a:r>
              <a:rPr lang="fr-FR" sz="3200" dirty="0">
                <a:solidFill>
                  <a:srgbClr val="FFFF00"/>
                </a:solidFill>
                <a:latin typeface="Calibri"/>
                <a:ea typeface="Calibri"/>
                <a:cs typeface="Calibri"/>
                <a:sym typeface="Calibri"/>
              </a:rPr>
              <a:t>    </a:t>
            </a:r>
            <a:r>
              <a:rPr lang="fr-FR" sz="3200" dirty="0">
                <a:solidFill>
                  <a:srgbClr val="FF0000"/>
                </a:solidFill>
                <a:latin typeface="Calibri"/>
                <a:ea typeface="Calibri"/>
                <a:cs typeface="Calibri"/>
                <a:sym typeface="Calibri"/>
              </a:rPr>
              <a:t>utiliser  une caméra de bonne qualité pour la détection</a:t>
            </a:r>
          </a:p>
          <a:p>
            <a:pPr marL="0" lvl="0" indent="0" algn="just" rtl="0">
              <a:lnSpc>
                <a:spcPct val="107916"/>
              </a:lnSpc>
              <a:spcBef>
                <a:spcPts val="800"/>
              </a:spcBef>
              <a:spcAft>
                <a:spcPts val="0"/>
              </a:spcAft>
              <a:buNone/>
            </a:pPr>
            <a:endParaRPr lang="fr-FR" sz="3200" dirty="0">
              <a:solidFill>
                <a:srgbClr val="FF0000"/>
              </a:solidFill>
              <a:latin typeface="Calibri"/>
              <a:ea typeface="Calibri"/>
              <a:cs typeface="Calibri"/>
              <a:sym typeface="Calibri"/>
            </a:endParaRPr>
          </a:p>
          <a:p>
            <a:pPr marL="0" lvl="0" indent="0" algn="just" rtl="0">
              <a:lnSpc>
                <a:spcPct val="107916"/>
              </a:lnSpc>
              <a:spcBef>
                <a:spcPts val="800"/>
              </a:spcBef>
              <a:spcAft>
                <a:spcPts val="0"/>
              </a:spcAft>
              <a:buNone/>
            </a:pPr>
            <a:r>
              <a:rPr lang="fr-FR" b="1" dirty="0">
                <a:latin typeface="Calibri"/>
                <a:ea typeface="Calibri"/>
                <a:cs typeface="Calibri"/>
                <a:sym typeface="Calibri"/>
              </a:rPr>
              <a:t>Problème de passage d’un option à une autre</a:t>
            </a:r>
            <a:endParaRPr lang="fr-FR" sz="3200" b="1" dirty="0">
              <a:latin typeface="Calibri"/>
              <a:ea typeface="Calibri"/>
              <a:cs typeface="Calibri"/>
              <a:sym typeface="Calibri"/>
            </a:endParaRPr>
          </a:p>
          <a:p>
            <a:pPr marL="0" indent="0">
              <a:buNone/>
            </a:pPr>
            <a:r>
              <a:rPr lang="fr-FR" dirty="0">
                <a:solidFill>
                  <a:srgbClr val="FF0000"/>
                </a:solidFill>
              </a:rPr>
              <a:t>  Utilisation de </a:t>
            </a:r>
            <a:r>
              <a:rPr lang="fr-FR" dirty="0" err="1">
                <a:solidFill>
                  <a:srgbClr val="FF0000"/>
                </a:solidFill>
              </a:rPr>
              <a:t>detection</a:t>
            </a:r>
            <a:r>
              <a:rPr lang="fr-FR" dirty="0">
                <a:solidFill>
                  <a:srgbClr val="FF0000"/>
                </a:solidFill>
              </a:rPr>
              <a:t> des nombres comme des conditions de passage</a:t>
            </a:r>
          </a:p>
          <a:p>
            <a:endParaRPr lang="fr-FR" dirty="0">
              <a:solidFill>
                <a:srgbClr val="FF0000"/>
              </a:solidFill>
            </a:endParaRPr>
          </a:p>
          <a:p>
            <a:pPr marL="0" indent="0">
              <a:buNone/>
            </a:pPr>
            <a:r>
              <a:rPr lang="fr-FR" b="1" dirty="0"/>
              <a:t>Problème de calibration</a:t>
            </a:r>
          </a:p>
          <a:p>
            <a:pPr marL="0" indent="0">
              <a:buNone/>
            </a:pPr>
            <a:r>
              <a:rPr lang="fr-FR" b="1" dirty="0"/>
              <a:t>  </a:t>
            </a:r>
            <a:r>
              <a:rPr lang="fr-FR" dirty="0">
                <a:solidFill>
                  <a:srgbClr val="FF0000"/>
                </a:solidFill>
              </a:rPr>
              <a:t>contrôle de volume de son par l’angle entre les points 4  et 8 à la place de la distance entre eux </a:t>
            </a:r>
          </a:p>
          <a:p>
            <a:pPr marL="0" indent="0">
              <a:buNone/>
            </a:pPr>
            <a:r>
              <a:rPr lang="fr-FR" dirty="0">
                <a:solidFill>
                  <a:srgbClr val="FF0000"/>
                </a:solidFill>
              </a:rPr>
              <a:t>  </a:t>
            </a:r>
          </a:p>
          <a:p>
            <a:pPr marL="0" indent="0">
              <a:buNone/>
            </a:pPr>
            <a:r>
              <a:rPr lang="fr-FR" b="1" dirty="0"/>
              <a:t>L’installation et la mise à jour de certaines bibliothèques</a:t>
            </a:r>
          </a:p>
          <a:p>
            <a:pPr marL="0" indent="0">
              <a:buNone/>
            </a:pPr>
            <a:r>
              <a:rPr lang="fr" sz="3200" dirty="0">
                <a:solidFill>
                  <a:srgbClr val="FF0000"/>
                </a:solidFill>
                <a:latin typeface="Calibri"/>
                <a:ea typeface="Calibri"/>
                <a:cs typeface="Calibri"/>
                <a:sym typeface="Calibri"/>
              </a:rPr>
              <a:t>  être à jour avec les  changement des  bibliothèques</a:t>
            </a:r>
            <a:endParaRPr lang="fr-FR" b="1" dirty="0">
              <a:solidFill>
                <a:srgbClr val="FF0000"/>
              </a:solidFill>
            </a:endParaRPr>
          </a:p>
          <a:p>
            <a:pPr marL="0" indent="0">
              <a:buNone/>
            </a:pPr>
            <a:endParaRPr lang="fr-FR" dirty="0">
              <a:solidFill>
                <a:srgbClr val="FF0000"/>
              </a:solidFill>
            </a:endParaRPr>
          </a:p>
          <a:p>
            <a:pPr marL="0" indent="0">
              <a:buNone/>
            </a:pPr>
            <a:endParaRPr lang="fr-FR" dirty="0">
              <a:solidFill>
                <a:srgbClr val="FF0000"/>
              </a:solidFill>
            </a:endParaRPr>
          </a:p>
          <a:p>
            <a:pPr marL="0" indent="0">
              <a:buNone/>
            </a:pPr>
            <a:endParaRPr lang="fr-FR" dirty="0">
              <a:solidFill>
                <a:srgbClr val="FF0000"/>
              </a:solidFill>
            </a:endParaRPr>
          </a:p>
          <a:p>
            <a:pPr marL="0" indent="0">
              <a:buNone/>
            </a:pPr>
            <a:endParaRPr lang="fr-FR" dirty="0">
              <a:solidFill>
                <a:srgbClr val="FF0000"/>
              </a:solidFill>
            </a:endParaRPr>
          </a:p>
        </p:txBody>
      </p:sp>
      <p:sp>
        <p:nvSpPr>
          <p:cNvPr id="4" name="Rectangle 3">
            <a:extLst>
              <a:ext uri="{FF2B5EF4-FFF2-40B4-BE49-F238E27FC236}">
                <a16:creationId xmlns:a16="http://schemas.microsoft.com/office/drawing/2014/main" id="{34A0F2CB-FA46-4EE2-855F-6A0A7124C1AD}"/>
              </a:ext>
            </a:extLst>
          </p:cNvPr>
          <p:cNvSpPr/>
          <p:nvPr/>
        </p:nvSpPr>
        <p:spPr>
          <a:xfrm>
            <a:off x="0" y="0"/>
            <a:ext cx="18288000" cy="24003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t>Les difficultés rencontrées / les solutions proposées</a:t>
            </a:r>
          </a:p>
          <a:p>
            <a:pPr algn="ctr"/>
            <a:r>
              <a:rPr lang="fr-FR" dirty="0"/>
              <a:t> </a:t>
            </a:r>
          </a:p>
        </p:txBody>
      </p:sp>
      <p:sp>
        <p:nvSpPr>
          <p:cNvPr id="5" name="Freeform 7">
            <a:extLst>
              <a:ext uri="{FF2B5EF4-FFF2-40B4-BE49-F238E27FC236}">
                <a16:creationId xmlns:a16="http://schemas.microsoft.com/office/drawing/2014/main" id="{C8272FBB-30E1-4FDC-A845-CC2E82634F91}"/>
              </a:ext>
            </a:extLst>
          </p:cNvPr>
          <p:cNvSpPr/>
          <p:nvPr/>
        </p:nvSpPr>
        <p:spPr>
          <a:xfrm>
            <a:off x="-2940493"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a:extLst>
              <a:ext uri="{FF2B5EF4-FFF2-40B4-BE49-F238E27FC236}">
                <a16:creationId xmlns:a16="http://schemas.microsoft.com/office/drawing/2014/main" id="{9A4E62BB-07E4-4A8C-AB5B-E07944BE8A12}"/>
              </a:ext>
            </a:extLst>
          </p:cNvPr>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Arrow: Bent-Up 8">
            <a:extLst>
              <a:ext uri="{FF2B5EF4-FFF2-40B4-BE49-F238E27FC236}">
                <a16:creationId xmlns:a16="http://schemas.microsoft.com/office/drawing/2014/main" id="{FC740F0B-4B74-48F6-8D03-D96781B8932C}"/>
              </a:ext>
            </a:extLst>
          </p:cNvPr>
          <p:cNvSpPr/>
          <p:nvPr/>
        </p:nvSpPr>
        <p:spPr>
          <a:xfrm rot="5400000">
            <a:off x="649336" y="3553811"/>
            <a:ext cx="508900" cy="609600"/>
          </a:xfrm>
          <a:prstGeom prst="ben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10" name="Arrow: Bent-Up 9">
            <a:extLst>
              <a:ext uri="{FF2B5EF4-FFF2-40B4-BE49-F238E27FC236}">
                <a16:creationId xmlns:a16="http://schemas.microsoft.com/office/drawing/2014/main" id="{CB542DCA-486C-4BF1-A4FD-AD50AEDE5E38}"/>
              </a:ext>
            </a:extLst>
          </p:cNvPr>
          <p:cNvSpPr/>
          <p:nvPr/>
        </p:nvSpPr>
        <p:spPr>
          <a:xfrm rot="5400000">
            <a:off x="493670" y="6602142"/>
            <a:ext cx="508898" cy="609600"/>
          </a:xfrm>
          <a:prstGeom prst="ben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dirty="0"/>
              <a:t>c</a:t>
            </a:r>
          </a:p>
        </p:txBody>
      </p:sp>
      <p:sp>
        <p:nvSpPr>
          <p:cNvPr id="13" name="Arrow: Bent-Up 12">
            <a:extLst>
              <a:ext uri="{FF2B5EF4-FFF2-40B4-BE49-F238E27FC236}">
                <a16:creationId xmlns:a16="http://schemas.microsoft.com/office/drawing/2014/main" id="{164E3C0C-2241-4FE9-9A1B-EF4D62579EB7}"/>
              </a:ext>
            </a:extLst>
          </p:cNvPr>
          <p:cNvSpPr/>
          <p:nvPr/>
        </p:nvSpPr>
        <p:spPr>
          <a:xfrm rot="5400000">
            <a:off x="416116" y="4966935"/>
            <a:ext cx="664006" cy="609600"/>
          </a:xfrm>
          <a:prstGeom prst="ben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2" name="Arrow: Bent-Up 1">
            <a:extLst>
              <a:ext uri="{FF2B5EF4-FFF2-40B4-BE49-F238E27FC236}">
                <a16:creationId xmlns:a16="http://schemas.microsoft.com/office/drawing/2014/main" id="{7AADF8A7-905E-498C-ADDF-33814A8AB774}"/>
              </a:ext>
            </a:extLst>
          </p:cNvPr>
          <p:cNvSpPr/>
          <p:nvPr/>
        </p:nvSpPr>
        <p:spPr>
          <a:xfrm rot="5400000">
            <a:off x="464144" y="8464922"/>
            <a:ext cx="508899" cy="609603"/>
          </a:xfrm>
          <a:prstGeom prst="ben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7" name="Slide Number Placeholder 6">
            <a:extLst>
              <a:ext uri="{FF2B5EF4-FFF2-40B4-BE49-F238E27FC236}">
                <a16:creationId xmlns:a16="http://schemas.microsoft.com/office/drawing/2014/main" id="{E224F3B1-942F-4E20-9EC0-90B7EED2089A}"/>
              </a:ext>
            </a:extLst>
          </p:cNvPr>
          <p:cNvSpPr>
            <a:spLocks noGrp="1"/>
          </p:cNvSpPr>
          <p:nvPr>
            <p:ph type="sldNum" sz="quarter" idx="12"/>
          </p:nvPr>
        </p:nvSpPr>
        <p:spPr/>
        <p:txBody>
          <a:bodyPr/>
          <a:lstStyle/>
          <a:p>
            <a:fld id="{B6F15528-21DE-4FAA-801E-634DDDAF4B2B}" type="slidenum">
              <a:rPr lang="en-US" smtClean="0"/>
              <a:pPr/>
              <a:t>14</a:t>
            </a:fld>
            <a:endParaRPr lang="en-US"/>
          </a:p>
        </p:txBody>
      </p:sp>
      <p:sp>
        <p:nvSpPr>
          <p:cNvPr id="14" name="TextBox 13">
            <a:extLst>
              <a:ext uri="{FF2B5EF4-FFF2-40B4-BE49-F238E27FC236}">
                <a16:creationId xmlns:a16="http://schemas.microsoft.com/office/drawing/2014/main" id="{1D8698AD-94F0-4A98-828F-A4200F01BDD6}"/>
              </a:ext>
            </a:extLst>
          </p:cNvPr>
          <p:cNvSpPr txBox="1"/>
          <p:nvPr/>
        </p:nvSpPr>
        <p:spPr>
          <a:xfrm>
            <a:off x="17145000" y="9639300"/>
            <a:ext cx="838200" cy="707886"/>
          </a:xfrm>
          <a:prstGeom prst="rect">
            <a:avLst/>
          </a:prstGeom>
          <a:noFill/>
        </p:spPr>
        <p:txBody>
          <a:bodyPr wrap="square" rtlCol="0">
            <a:spAutoFit/>
          </a:bodyPr>
          <a:lstStyle/>
          <a:p>
            <a:r>
              <a:rPr lang="fr-FR" sz="4000" dirty="0"/>
              <a:t>13</a:t>
            </a:r>
          </a:p>
        </p:txBody>
      </p:sp>
    </p:spTree>
    <p:extLst>
      <p:ext uri="{BB962C8B-B14F-4D97-AF65-F5344CB8AC3E}">
        <p14:creationId xmlns:p14="http://schemas.microsoft.com/office/powerpoint/2010/main" val="2287200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8FF01CB-F4F0-486C-A720-9C2F275A1977}"/>
              </a:ext>
            </a:extLst>
          </p:cNvPr>
          <p:cNvSpPr/>
          <p:nvPr/>
        </p:nvSpPr>
        <p:spPr>
          <a:xfrm>
            <a:off x="0" y="0"/>
            <a:ext cx="18288000" cy="24003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fr-FR" sz="4400" dirty="0">
                <a:solidFill>
                  <a:schemeClr val="bg1"/>
                </a:solidFill>
              </a:rPr>
              <a:t>                   </a:t>
            </a:r>
            <a:r>
              <a:rPr lang="fr-FR" sz="4400" b="1" dirty="0">
                <a:solidFill>
                  <a:schemeClr val="bg1"/>
                </a:solidFill>
              </a:rPr>
              <a:t>développement de notre projet : lunette virtuelle </a:t>
            </a:r>
          </a:p>
        </p:txBody>
      </p:sp>
      <p:pic>
        <p:nvPicPr>
          <p:cNvPr id="6" name="Picture 5">
            <a:extLst>
              <a:ext uri="{FF2B5EF4-FFF2-40B4-BE49-F238E27FC236}">
                <a16:creationId xmlns:a16="http://schemas.microsoft.com/office/drawing/2014/main" id="{F0FE63D6-4C63-42AE-9712-AAD41BA33D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200" y="3467100"/>
            <a:ext cx="10096500" cy="5676900"/>
          </a:xfrm>
          <a:prstGeom prst="rect">
            <a:avLst/>
          </a:prstGeom>
        </p:spPr>
      </p:pic>
      <p:sp>
        <p:nvSpPr>
          <p:cNvPr id="7" name="Freeform 7">
            <a:extLst>
              <a:ext uri="{FF2B5EF4-FFF2-40B4-BE49-F238E27FC236}">
                <a16:creationId xmlns:a16="http://schemas.microsoft.com/office/drawing/2014/main" id="{95046E69-4C5A-4FAA-A818-5D787174BE83}"/>
              </a:ext>
            </a:extLst>
          </p:cNvPr>
          <p:cNvSpPr/>
          <p:nvPr/>
        </p:nvSpPr>
        <p:spPr>
          <a:xfrm>
            <a:off x="-2940493"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6">
            <a:extLst>
              <a:ext uri="{FF2B5EF4-FFF2-40B4-BE49-F238E27FC236}">
                <a16:creationId xmlns:a16="http://schemas.microsoft.com/office/drawing/2014/main" id="{E9F375C4-0E7A-4418-A1CE-4133EF8F9D50}"/>
              </a:ext>
            </a:extLst>
          </p:cNvPr>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Slide Number Placeholder 8">
            <a:extLst>
              <a:ext uri="{FF2B5EF4-FFF2-40B4-BE49-F238E27FC236}">
                <a16:creationId xmlns:a16="http://schemas.microsoft.com/office/drawing/2014/main" id="{8317D47D-3FE0-4CA8-BCA7-E33DA3EB9850}"/>
              </a:ext>
            </a:extLst>
          </p:cNvPr>
          <p:cNvSpPr>
            <a:spLocks noGrp="1"/>
          </p:cNvSpPr>
          <p:nvPr>
            <p:ph type="sldNum" sz="quarter" idx="12"/>
          </p:nvPr>
        </p:nvSpPr>
        <p:spPr/>
        <p:txBody>
          <a:bodyPr/>
          <a:lstStyle/>
          <a:p>
            <a:fld id="{B6F15528-21DE-4FAA-801E-634DDDAF4B2B}" type="slidenum">
              <a:rPr lang="en-US" smtClean="0"/>
              <a:pPr/>
              <a:t>15</a:t>
            </a:fld>
            <a:endParaRPr lang="en-US"/>
          </a:p>
        </p:txBody>
      </p:sp>
      <p:sp>
        <p:nvSpPr>
          <p:cNvPr id="10" name="TextBox 9">
            <a:extLst>
              <a:ext uri="{FF2B5EF4-FFF2-40B4-BE49-F238E27FC236}">
                <a16:creationId xmlns:a16="http://schemas.microsoft.com/office/drawing/2014/main" id="{D7FB7A39-2D95-40C7-AD57-9B9D7DBB88D0}"/>
              </a:ext>
            </a:extLst>
          </p:cNvPr>
          <p:cNvSpPr txBox="1"/>
          <p:nvPr/>
        </p:nvSpPr>
        <p:spPr>
          <a:xfrm>
            <a:off x="16992600" y="9639300"/>
            <a:ext cx="990600" cy="707886"/>
          </a:xfrm>
          <a:prstGeom prst="rect">
            <a:avLst/>
          </a:prstGeom>
          <a:noFill/>
        </p:spPr>
        <p:txBody>
          <a:bodyPr wrap="square" rtlCol="0">
            <a:spAutoFit/>
          </a:bodyPr>
          <a:lstStyle/>
          <a:p>
            <a:r>
              <a:rPr lang="fr-FR" sz="4000" dirty="0"/>
              <a:t>14</a:t>
            </a:r>
          </a:p>
        </p:txBody>
      </p:sp>
    </p:spTree>
    <p:extLst>
      <p:ext uri="{BB962C8B-B14F-4D97-AF65-F5344CB8AC3E}">
        <p14:creationId xmlns:p14="http://schemas.microsoft.com/office/powerpoint/2010/main" val="2248440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2" name="Freeform 2"/>
          <p:cNvSpPr/>
          <p:nvPr/>
        </p:nvSpPr>
        <p:spPr>
          <a:xfrm>
            <a:off x="-8305800" y="-10248900"/>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720102" y="3030981"/>
            <a:ext cx="12057353" cy="1702517"/>
          </a:xfrm>
          <a:prstGeom prst="rect">
            <a:avLst/>
          </a:prstGeom>
        </p:spPr>
        <p:txBody>
          <a:bodyPr lIns="0" tIns="0" rIns="0" bIns="0" rtlCol="0" anchor="t">
            <a:spAutoFit/>
          </a:bodyPr>
          <a:lstStyle/>
          <a:p>
            <a:pPr>
              <a:lnSpc>
                <a:spcPts val="13948"/>
              </a:lnSpc>
            </a:pPr>
            <a:r>
              <a:rPr lang="en-US" sz="10107" spc="990" dirty="0">
                <a:solidFill>
                  <a:srgbClr val="FFFFFF"/>
                </a:solidFill>
                <a:latin typeface="Oswald Bold"/>
              </a:rPr>
              <a:t>Conclusion:</a:t>
            </a:r>
          </a:p>
        </p:txBody>
      </p:sp>
      <p:sp>
        <p:nvSpPr>
          <p:cNvPr id="4" name="Freeform 4"/>
          <p:cNvSpPr/>
          <p:nvPr/>
        </p:nvSpPr>
        <p:spPr>
          <a:xfrm>
            <a:off x="13447294" y="-3843198"/>
            <a:ext cx="15841853" cy="16255633"/>
          </a:xfrm>
          <a:custGeom>
            <a:avLst/>
            <a:gdLst/>
            <a:ahLst/>
            <a:cxnLst/>
            <a:rect l="l" t="t" r="r" b="b"/>
            <a:pathLst>
              <a:path w="15841853" h="1625563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720102" y="4905847"/>
            <a:ext cx="10951206" cy="2542747"/>
          </a:xfrm>
          <a:prstGeom prst="rect">
            <a:avLst/>
          </a:prstGeom>
        </p:spPr>
        <p:txBody>
          <a:bodyPr lIns="0" tIns="0" rIns="0" bIns="0" rtlCol="0" anchor="t">
            <a:spAutoFit/>
          </a:bodyPr>
          <a:lstStyle/>
          <a:p>
            <a:pPr algn="l">
              <a:lnSpc>
                <a:spcPts val="3999"/>
              </a:lnSpc>
            </a:pPr>
            <a:r>
              <a:rPr lang="fr-FR" sz="2898" spc="284" dirty="0">
                <a:solidFill>
                  <a:srgbClr val="F5FFF5"/>
                </a:solidFill>
                <a:latin typeface="DM Sans"/>
              </a:rPr>
              <a:t>En résumé, la détection de la main avec Python offre des possibilités intéressantes pour la gestion des options d'un PC en utilisant des gestes intuitifs, offrant ainsi une expérience utilisateur plus immersive et interactive.</a:t>
            </a:r>
            <a:endParaRPr lang="en-US" sz="2898" spc="284" dirty="0">
              <a:solidFill>
                <a:srgbClr val="F5FFF5"/>
              </a:solidFill>
              <a:latin typeface="DM Sans"/>
            </a:endParaRPr>
          </a:p>
        </p:txBody>
      </p:sp>
      <p:sp>
        <p:nvSpPr>
          <p:cNvPr id="6" name="Slide Number Placeholder 5">
            <a:extLst>
              <a:ext uri="{FF2B5EF4-FFF2-40B4-BE49-F238E27FC236}">
                <a16:creationId xmlns:a16="http://schemas.microsoft.com/office/drawing/2014/main" id="{E5B1CA95-907D-4A95-8111-BB55214452F3}"/>
              </a:ext>
            </a:extLst>
          </p:cNvPr>
          <p:cNvSpPr>
            <a:spLocks noGrp="1"/>
          </p:cNvSpPr>
          <p:nvPr>
            <p:ph type="sldNum" sz="quarter" idx="12"/>
          </p:nvPr>
        </p:nvSpPr>
        <p:spPr/>
        <p:txBody>
          <a:bodyPr/>
          <a:lstStyle/>
          <a:p>
            <a:fld id="{B6F15528-21DE-4FAA-801E-634DDDAF4B2B}" type="slidenum">
              <a:rPr lang="en-US" smtClean="0"/>
              <a:pPr/>
              <a:t>16</a:t>
            </a:fld>
            <a:endParaRPr lang="en-US"/>
          </a:p>
        </p:txBody>
      </p:sp>
      <p:sp>
        <p:nvSpPr>
          <p:cNvPr id="8" name="TextBox 7">
            <a:extLst>
              <a:ext uri="{FF2B5EF4-FFF2-40B4-BE49-F238E27FC236}">
                <a16:creationId xmlns:a16="http://schemas.microsoft.com/office/drawing/2014/main" id="{FB1CFAD0-13C8-4A5D-8937-1E9D407658A8}"/>
              </a:ext>
            </a:extLst>
          </p:cNvPr>
          <p:cNvSpPr txBox="1"/>
          <p:nvPr/>
        </p:nvSpPr>
        <p:spPr>
          <a:xfrm>
            <a:off x="16764000" y="9334500"/>
            <a:ext cx="762000" cy="769441"/>
          </a:xfrm>
          <a:prstGeom prst="rect">
            <a:avLst/>
          </a:prstGeom>
          <a:noFill/>
        </p:spPr>
        <p:txBody>
          <a:bodyPr wrap="square" rtlCol="0">
            <a:spAutoFit/>
          </a:bodyPr>
          <a:lstStyle/>
          <a:p>
            <a:r>
              <a:rPr lang="fr-FR" sz="4400" dirty="0">
                <a:solidFill>
                  <a:schemeClr val="bg1"/>
                </a:solidFill>
              </a:rPr>
              <a:t>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09050-05E1-4B64-B169-502E5DE44408}"/>
              </a:ext>
            </a:extLst>
          </p:cNvPr>
          <p:cNvSpPr>
            <a:spLocks noGrp="1"/>
          </p:cNvSpPr>
          <p:nvPr>
            <p:ph type="title"/>
          </p:nvPr>
        </p:nvSpPr>
        <p:spPr/>
        <p:txBody>
          <a:bodyPr/>
          <a:lstStyle/>
          <a:p>
            <a:endParaRPr lang="fr-FR"/>
          </a:p>
        </p:txBody>
      </p:sp>
      <p:pic>
        <p:nvPicPr>
          <p:cNvPr id="5" name="20230609_190154">
            <a:hlinkClick r:id="" action="ppaction://media"/>
            <a:extLst>
              <a:ext uri="{FF2B5EF4-FFF2-40B4-BE49-F238E27FC236}">
                <a16:creationId xmlns:a16="http://schemas.microsoft.com/office/drawing/2014/main" id="{1B2B6F45-7B71-4E56-A961-9B572716555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65237" y="846138"/>
            <a:ext cx="14843126" cy="7696200"/>
          </a:xfrm>
        </p:spPr>
      </p:pic>
      <p:sp>
        <p:nvSpPr>
          <p:cNvPr id="4" name="Slide Number Placeholder 3">
            <a:extLst>
              <a:ext uri="{FF2B5EF4-FFF2-40B4-BE49-F238E27FC236}">
                <a16:creationId xmlns:a16="http://schemas.microsoft.com/office/drawing/2014/main" id="{93F2B09F-A0CB-48BA-A780-BE5944C0563D}"/>
              </a:ext>
            </a:extLst>
          </p:cNvPr>
          <p:cNvSpPr>
            <a:spLocks noGrp="1"/>
          </p:cNvSpPr>
          <p:nvPr>
            <p:ph type="sldNum" sz="quarter" idx="12"/>
          </p:nvPr>
        </p:nvSpPr>
        <p:spPr/>
        <p:txBody>
          <a:bodyPr/>
          <a:lstStyle/>
          <a:p>
            <a:fld id="{B6F15528-21DE-4FAA-801E-634DDDAF4B2B}" type="slidenum">
              <a:rPr lang="en-US" smtClean="0"/>
              <a:pPr/>
              <a:t>17</a:t>
            </a:fld>
            <a:endParaRPr lang="en-US"/>
          </a:p>
        </p:txBody>
      </p:sp>
    </p:spTree>
    <p:extLst>
      <p:ext uri="{BB962C8B-B14F-4D97-AF65-F5344CB8AC3E}">
        <p14:creationId xmlns:p14="http://schemas.microsoft.com/office/powerpoint/2010/main" val="31218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4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0" y="0"/>
            <a:ext cx="18288000" cy="10287000"/>
          </a:xfrm>
          <a:prstGeom prst="rect">
            <a:avLst/>
          </a:prstGeom>
        </p:spPr>
      </p:pic>
      <p:sp>
        <p:nvSpPr>
          <p:cNvPr id="3" name="Freeform 3"/>
          <p:cNvSpPr/>
          <p:nvPr/>
        </p:nvSpPr>
        <p:spPr>
          <a:xfrm rot="-10580377">
            <a:off x="9407140" y="-9309963"/>
            <a:ext cx="24036383" cy="24664199"/>
          </a:xfrm>
          <a:custGeom>
            <a:avLst/>
            <a:gdLst/>
            <a:ahLst/>
            <a:cxnLst/>
            <a:rect l="l" t="t" r="r" b="b"/>
            <a:pathLst>
              <a:path w="24036383" h="24664199">
                <a:moveTo>
                  <a:pt x="0" y="0"/>
                </a:moveTo>
                <a:lnTo>
                  <a:pt x="24036383" y="0"/>
                </a:lnTo>
                <a:lnTo>
                  <a:pt x="24036383" y="24664198"/>
                </a:lnTo>
                <a:lnTo>
                  <a:pt x="0" y="2466419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609601" y="2105045"/>
            <a:ext cx="8534400" cy="4867615"/>
          </a:xfrm>
          <a:prstGeom prst="rect">
            <a:avLst/>
          </a:prstGeom>
        </p:spPr>
        <p:txBody>
          <a:bodyPr wrap="square" lIns="0" tIns="0" rIns="0" bIns="0" rtlCol="0" anchor="t">
            <a:spAutoFit/>
          </a:bodyPr>
          <a:lstStyle/>
          <a:p>
            <a:pPr marL="0" lvl="0" indent="0">
              <a:lnSpc>
                <a:spcPts val="13015"/>
              </a:lnSpc>
              <a:spcBef>
                <a:spcPct val="0"/>
              </a:spcBef>
            </a:pPr>
            <a:r>
              <a:rPr lang="en-US" sz="9431" spc="924" dirty="0">
                <a:solidFill>
                  <a:srgbClr val="231F20"/>
                </a:solidFill>
                <a:latin typeface="Oswald Bold"/>
              </a:rPr>
              <a:t>THANK'S FOR </a:t>
            </a:r>
          </a:p>
          <a:p>
            <a:pPr marL="0" lvl="0" indent="0">
              <a:lnSpc>
                <a:spcPts val="13015"/>
              </a:lnSpc>
              <a:spcBef>
                <a:spcPct val="0"/>
              </a:spcBef>
            </a:pPr>
            <a:r>
              <a:rPr lang="en-US" sz="9431" spc="924" dirty="0">
                <a:solidFill>
                  <a:srgbClr val="231F20"/>
                </a:solidFill>
                <a:latin typeface="Oswald Bold"/>
              </a:rPr>
              <a:t>your attention</a:t>
            </a:r>
          </a:p>
        </p:txBody>
      </p:sp>
      <p:sp>
        <p:nvSpPr>
          <p:cNvPr id="7" name="TextBox 7"/>
          <p:cNvSpPr txBox="1"/>
          <p:nvPr/>
        </p:nvSpPr>
        <p:spPr>
          <a:xfrm>
            <a:off x="14628874" y="3180249"/>
            <a:ext cx="2296190" cy="332014"/>
          </a:xfrm>
          <a:prstGeom prst="rect">
            <a:avLst/>
          </a:prstGeom>
        </p:spPr>
        <p:txBody>
          <a:bodyPr lIns="0" tIns="0" rIns="0" bIns="0" rtlCol="0" anchor="t">
            <a:spAutoFit/>
          </a:bodyPr>
          <a:lstStyle/>
          <a:p>
            <a:pPr marL="0" lvl="0" indent="0" algn="ctr">
              <a:lnSpc>
                <a:spcPts val="2947"/>
              </a:lnSpc>
              <a:spcBef>
                <a:spcPct val="0"/>
              </a:spcBef>
            </a:pPr>
            <a:r>
              <a:rPr lang="en-US" sz="2135" spc="209" dirty="0">
                <a:solidFill>
                  <a:srgbClr val="231F20"/>
                </a:solidFill>
                <a:latin typeface="Montserrat Classic Bold"/>
              </a:rPr>
              <a:t>.</a:t>
            </a:r>
          </a:p>
        </p:txBody>
      </p:sp>
      <p:sp>
        <p:nvSpPr>
          <p:cNvPr id="8" name="Freeform 8"/>
          <p:cNvSpPr/>
          <p:nvPr/>
        </p:nvSpPr>
        <p:spPr>
          <a:xfrm flipH="1">
            <a:off x="-4254153" y="7476061"/>
            <a:ext cx="11881594" cy="3564478"/>
          </a:xfrm>
          <a:custGeom>
            <a:avLst/>
            <a:gdLst/>
            <a:ahLst/>
            <a:cxnLst/>
            <a:rect l="l" t="t" r="r" b="b"/>
            <a:pathLst>
              <a:path w="11881594" h="3564478">
                <a:moveTo>
                  <a:pt x="11881594" y="0"/>
                </a:moveTo>
                <a:lnTo>
                  <a:pt x="0" y="0"/>
                </a:lnTo>
                <a:lnTo>
                  <a:pt x="0" y="3564478"/>
                </a:lnTo>
                <a:lnTo>
                  <a:pt x="11881594" y="3564478"/>
                </a:lnTo>
                <a:lnTo>
                  <a:pt x="11881594"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4" name="Slide Number Placeholder 3">
            <a:extLst>
              <a:ext uri="{FF2B5EF4-FFF2-40B4-BE49-F238E27FC236}">
                <a16:creationId xmlns:a16="http://schemas.microsoft.com/office/drawing/2014/main" id="{9344E3C0-D1C2-460E-9992-34F7AAB35826}"/>
              </a:ext>
            </a:extLst>
          </p:cNvPr>
          <p:cNvSpPr>
            <a:spLocks noGrp="1"/>
          </p:cNvSpPr>
          <p:nvPr>
            <p:ph type="sldNum" sz="quarter" idx="12"/>
          </p:nvPr>
        </p:nvSpPr>
        <p:spPr/>
        <p:txBody>
          <a:bodyPr/>
          <a:lstStyle/>
          <a:p>
            <a:fld id="{B6F15528-21DE-4FAA-801E-634DDDAF4B2B}" type="slidenum">
              <a:rPr lang="en-US" smtClean="0"/>
              <a:pPr/>
              <a:t>18</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7659121">
            <a:off x="-4012602"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rot="2016048">
            <a:off x="12243487" y="-1005305"/>
            <a:ext cx="10749463" cy="2687366"/>
          </a:xfrm>
          <a:custGeom>
            <a:avLst/>
            <a:gdLst/>
            <a:ahLst/>
            <a:cxnLst/>
            <a:rect l="l" t="t" r="r" b="b"/>
            <a:pathLst>
              <a:path w="10749463" h="2687366">
                <a:moveTo>
                  <a:pt x="0" y="0"/>
                </a:moveTo>
                <a:lnTo>
                  <a:pt x="10749463" y="0"/>
                </a:lnTo>
                <a:lnTo>
                  <a:pt x="10749463" y="2687365"/>
                </a:lnTo>
                <a:lnTo>
                  <a:pt x="0" y="26873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5144497" y="2809013"/>
            <a:ext cx="919577" cy="654025"/>
          </a:xfrm>
          <a:prstGeom prst="rect">
            <a:avLst/>
          </a:prstGeom>
        </p:spPr>
        <p:txBody>
          <a:bodyPr wrap="square" lIns="0" tIns="0" rIns="0" bIns="0" rtlCol="0" anchor="t">
            <a:spAutoFit/>
          </a:bodyPr>
          <a:lstStyle/>
          <a:p>
            <a:pPr algn="ctr">
              <a:lnSpc>
                <a:spcPts val="5126"/>
              </a:lnSpc>
            </a:pPr>
            <a:r>
              <a:rPr lang="en-US" sz="4271" dirty="0">
                <a:solidFill>
                  <a:srgbClr val="363636"/>
                </a:solidFill>
                <a:latin typeface="Oswald Bold Italics"/>
              </a:rPr>
              <a:t> </a:t>
            </a:r>
          </a:p>
        </p:txBody>
      </p:sp>
      <p:sp>
        <p:nvSpPr>
          <p:cNvPr id="9" name="TextBox 9"/>
          <p:cNvSpPr txBox="1"/>
          <p:nvPr/>
        </p:nvSpPr>
        <p:spPr>
          <a:xfrm>
            <a:off x="5248995" y="3574308"/>
            <a:ext cx="919577" cy="1962076"/>
          </a:xfrm>
          <a:prstGeom prst="rect">
            <a:avLst/>
          </a:prstGeom>
        </p:spPr>
        <p:txBody>
          <a:bodyPr wrap="square" lIns="0" tIns="0" rIns="0" bIns="0" rtlCol="0" anchor="t">
            <a:spAutoFit/>
          </a:bodyPr>
          <a:lstStyle/>
          <a:p>
            <a:pPr algn="ctr">
              <a:lnSpc>
                <a:spcPts val="5126"/>
              </a:lnSpc>
            </a:pPr>
            <a:endParaRPr lang="en-US" sz="4271" dirty="0">
              <a:solidFill>
                <a:srgbClr val="363636"/>
              </a:solidFill>
              <a:latin typeface="Oswald Bold Italics"/>
            </a:endParaRPr>
          </a:p>
          <a:p>
            <a:pPr algn="ctr">
              <a:lnSpc>
                <a:spcPts val="5126"/>
              </a:lnSpc>
            </a:pPr>
            <a:endParaRPr lang="en-US" sz="4271" dirty="0">
              <a:solidFill>
                <a:srgbClr val="363636"/>
              </a:solidFill>
              <a:latin typeface="Oswald Bold Italics"/>
            </a:endParaRPr>
          </a:p>
          <a:p>
            <a:pPr algn="ctr">
              <a:lnSpc>
                <a:spcPts val="5126"/>
              </a:lnSpc>
            </a:pPr>
            <a:endParaRPr lang="en-US" sz="4271" dirty="0">
              <a:solidFill>
                <a:srgbClr val="363636"/>
              </a:solidFill>
              <a:latin typeface="Oswald Bold Italics"/>
            </a:endParaRPr>
          </a:p>
        </p:txBody>
      </p:sp>
      <p:sp>
        <p:nvSpPr>
          <p:cNvPr id="10" name="TextBox 10"/>
          <p:cNvSpPr txBox="1"/>
          <p:nvPr/>
        </p:nvSpPr>
        <p:spPr>
          <a:xfrm>
            <a:off x="5212622" y="5596765"/>
            <a:ext cx="937219" cy="2616101"/>
          </a:xfrm>
          <a:prstGeom prst="rect">
            <a:avLst/>
          </a:prstGeom>
        </p:spPr>
        <p:txBody>
          <a:bodyPr lIns="0" tIns="0" rIns="0" bIns="0" rtlCol="0" anchor="t">
            <a:spAutoFit/>
          </a:bodyPr>
          <a:lstStyle/>
          <a:p>
            <a:pPr algn="ctr">
              <a:lnSpc>
                <a:spcPts val="5126"/>
              </a:lnSpc>
            </a:pPr>
            <a:endParaRPr lang="en-US" sz="4271" dirty="0">
              <a:solidFill>
                <a:srgbClr val="363636"/>
              </a:solidFill>
              <a:latin typeface="Oswald Bold Italics"/>
            </a:endParaRPr>
          </a:p>
          <a:p>
            <a:pPr algn="ctr">
              <a:lnSpc>
                <a:spcPts val="5126"/>
              </a:lnSpc>
            </a:pPr>
            <a:endParaRPr lang="en-US" sz="4271" dirty="0">
              <a:solidFill>
                <a:srgbClr val="363636"/>
              </a:solidFill>
              <a:latin typeface="Oswald Bold Italics"/>
            </a:endParaRPr>
          </a:p>
          <a:p>
            <a:pPr algn="ctr">
              <a:lnSpc>
                <a:spcPts val="5126"/>
              </a:lnSpc>
            </a:pPr>
            <a:endParaRPr lang="en-US" sz="4271" dirty="0">
              <a:solidFill>
                <a:srgbClr val="363636"/>
              </a:solidFill>
              <a:latin typeface="Oswald Bold Italics"/>
            </a:endParaRPr>
          </a:p>
          <a:p>
            <a:pPr algn="ctr">
              <a:lnSpc>
                <a:spcPts val="5126"/>
              </a:lnSpc>
            </a:pPr>
            <a:endParaRPr lang="en-US" sz="4271" dirty="0">
              <a:solidFill>
                <a:srgbClr val="363636"/>
              </a:solidFill>
              <a:latin typeface="Oswald Bold Italics"/>
            </a:endParaRPr>
          </a:p>
        </p:txBody>
      </p:sp>
      <p:sp>
        <p:nvSpPr>
          <p:cNvPr id="11" name="TextBox 11"/>
          <p:cNvSpPr txBox="1"/>
          <p:nvPr/>
        </p:nvSpPr>
        <p:spPr>
          <a:xfrm>
            <a:off x="5144498" y="6907622"/>
            <a:ext cx="1005344" cy="1962076"/>
          </a:xfrm>
          <a:prstGeom prst="rect">
            <a:avLst/>
          </a:prstGeom>
        </p:spPr>
        <p:txBody>
          <a:bodyPr wrap="square" lIns="0" tIns="0" rIns="0" bIns="0" rtlCol="0" anchor="t">
            <a:spAutoFit/>
          </a:bodyPr>
          <a:lstStyle/>
          <a:p>
            <a:pPr algn="ctr">
              <a:lnSpc>
                <a:spcPts val="5126"/>
              </a:lnSpc>
            </a:pPr>
            <a:endParaRPr lang="en-US" sz="4271" dirty="0">
              <a:solidFill>
                <a:srgbClr val="363636"/>
              </a:solidFill>
              <a:latin typeface="Oswald Bold Italics"/>
            </a:endParaRPr>
          </a:p>
          <a:p>
            <a:pPr algn="ctr">
              <a:lnSpc>
                <a:spcPts val="5126"/>
              </a:lnSpc>
            </a:pPr>
            <a:endParaRPr lang="en-US" sz="4271" dirty="0">
              <a:solidFill>
                <a:srgbClr val="363636"/>
              </a:solidFill>
              <a:latin typeface="Oswald Bold Italics"/>
            </a:endParaRPr>
          </a:p>
          <a:p>
            <a:pPr algn="ctr">
              <a:lnSpc>
                <a:spcPts val="5126"/>
              </a:lnSpc>
            </a:pPr>
            <a:endParaRPr lang="en-US" sz="4271" dirty="0">
              <a:solidFill>
                <a:srgbClr val="363636"/>
              </a:solidFill>
              <a:latin typeface="Oswald Bold Italics"/>
            </a:endParaRPr>
          </a:p>
        </p:txBody>
      </p:sp>
      <p:sp>
        <p:nvSpPr>
          <p:cNvPr id="13" name="TextBox 13"/>
          <p:cNvSpPr txBox="1"/>
          <p:nvPr/>
        </p:nvSpPr>
        <p:spPr>
          <a:xfrm>
            <a:off x="5250954" y="7323921"/>
            <a:ext cx="937219" cy="657225"/>
          </a:xfrm>
          <a:prstGeom prst="rect">
            <a:avLst/>
          </a:prstGeom>
        </p:spPr>
        <p:txBody>
          <a:bodyPr lIns="0" tIns="0" rIns="0" bIns="0" rtlCol="0" anchor="t">
            <a:spAutoFit/>
          </a:bodyPr>
          <a:lstStyle/>
          <a:p>
            <a:pPr algn="ctr">
              <a:lnSpc>
                <a:spcPts val="5126"/>
              </a:lnSpc>
            </a:pPr>
            <a:endParaRPr lang="en-US" sz="4271" dirty="0">
              <a:solidFill>
                <a:srgbClr val="363636"/>
              </a:solidFill>
              <a:latin typeface="Oswald Bold Italics"/>
            </a:endParaRPr>
          </a:p>
        </p:txBody>
      </p:sp>
      <p:sp>
        <p:nvSpPr>
          <p:cNvPr id="15" name="TextBox 15"/>
          <p:cNvSpPr txBox="1"/>
          <p:nvPr/>
        </p:nvSpPr>
        <p:spPr>
          <a:xfrm>
            <a:off x="6327625" y="2870528"/>
            <a:ext cx="5254775" cy="877933"/>
          </a:xfrm>
          <a:prstGeom prst="rect">
            <a:avLst/>
          </a:prstGeom>
        </p:spPr>
        <p:txBody>
          <a:bodyPr wrap="square" lIns="0" tIns="0" rIns="0" bIns="0" rtlCol="0" anchor="t">
            <a:spAutoFit/>
          </a:bodyPr>
          <a:lstStyle/>
          <a:p>
            <a:pPr>
              <a:lnSpc>
                <a:spcPts val="3483"/>
              </a:lnSpc>
            </a:pPr>
            <a:endParaRPr lang="fr-FR" sz="2800" b="1" dirty="0"/>
          </a:p>
          <a:p>
            <a:pPr>
              <a:lnSpc>
                <a:spcPts val="3483"/>
              </a:lnSpc>
            </a:pPr>
            <a:endParaRPr lang="en-US" sz="2524" spc="247" dirty="0">
              <a:solidFill>
                <a:srgbClr val="231F20"/>
              </a:solidFill>
              <a:latin typeface="DM Sans"/>
            </a:endParaRPr>
          </a:p>
        </p:txBody>
      </p:sp>
      <p:sp>
        <p:nvSpPr>
          <p:cNvPr id="16" name="TextBox 16"/>
          <p:cNvSpPr txBox="1"/>
          <p:nvPr/>
        </p:nvSpPr>
        <p:spPr>
          <a:xfrm>
            <a:off x="6217965" y="4431944"/>
            <a:ext cx="6240135" cy="1807931"/>
          </a:xfrm>
          <a:prstGeom prst="rect">
            <a:avLst/>
          </a:prstGeom>
        </p:spPr>
        <p:txBody>
          <a:bodyPr wrap="square" lIns="0" tIns="0" rIns="0" bIns="0" rtlCol="0" anchor="t">
            <a:spAutoFit/>
          </a:bodyPr>
          <a:lstStyle/>
          <a:p>
            <a:pPr marL="114300" lvl="0" algn="l" rtl="0">
              <a:lnSpc>
                <a:spcPct val="80000"/>
              </a:lnSpc>
              <a:spcBef>
                <a:spcPts val="0"/>
              </a:spcBef>
              <a:spcAft>
                <a:spcPts val="0"/>
              </a:spcAft>
              <a:buSzPts val="1800"/>
            </a:pPr>
            <a:endParaRPr lang="fr-FR" sz="2800" b="1" dirty="0"/>
          </a:p>
          <a:p>
            <a:pPr marL="114300" lvl="0" algn="l" rtl="0">
              <a:lnSpc>
                <a:spcPct val="80000"/>
              </a:lnSpc>
              <a:spcBef>
                <a:spcPts val="0"/>
              </a:spcBef>
              <a:spcAft>
                <a:spcPts val="0"/>
              </a:spcAft>
              <a:buSzPts val="1800"/>
            </a:pPr>
            <a:endParaRPr lang="fr-FR" sz="2800" b="1" dirty="0"/>
          </a:p>
          <a:p>
            <a:pPr marL="114300" lvl="0" algn="l" rtl="0">
              <a:lnSpc>
                <a:spcPct val="80000"/>
              </a:lnSpc>
              <a:spcBef>
                <a:spcPts val="0"/>
              </a:spcBef>
              <a:spcAft>
                <a:spcPts val="0"/>
              </a:spcAft>
              <a:buSzPts val="1800"/>
            </a:pPr>
            <a:endParaRPr lang="fr-FR" sz="2800" b="1" dirty="0"/>
          </a:p>
          <a:p>
            <a:pPr marL="0" lvl="0" indent="0" algn="l" rtl="0">
              <a:lnSpc>
                <a:spcPct val="80000"/>
              </a:lnSpc>
              <a:spcBef>
                <a:spcPts val="0"/>
              </a:spcBef>
              <a:spcAft>
                <a:spcPts val="0"/>
              </a:spcAft>
              <a:buNone/>
            </a:pPr>
            <a:endParaRPr lang="fr-FR" sz="2800" b="1" dirty="0"/>
          </a:p>
          <a:p>
            <a:pPr>
              <a:lnSpc>
                <a:spcPts val="3483"/>
              </a:lnSpc>
            </a:pPr>
            <a:endParaRPr lang="en-US" sz="2524" spc="247" dirty="0">
              <a:solidFill>
                <a:srgbClr val="231F20"/>
              </a:solidFill>
              <a:latin typeface="DM Sans"/>
            </a:endParaRPr>
          </a:p>
        </p:txBody>
      </p:sp>
      <p:sp>
        <p:nvSpPr>
          <p:cNvPr id="17" name="TextBox 17"/>
          <p:cNvSpPr txBox="1"/>
          <p:nvPr/>
        </p:nvSpPr>
        <p:spPr>
          <a:xfrm>
            <a:off x="6381472" y="5701788"/>
            <a:ext cx="5885892" cy="1326773"/>
          </a:xfrm>
          <a:prstGeom prst="rect">
            <a:avLst/>
          </a:prstGeom>
        </p:spPr>
        <p:txBody>
          <a:bodyPr wrap="square" lIns="0" tIns="0" rIns="0" bIns="0" rtlCol="0" anchor="t">
            <a:spAutoFit/>
          </a:bodyPr>
          <a:lstStyle/>
          <a:p>
            <a:pPr>
              <a:lnSpc>
                <a:spcPts val="3483"/>
              </a:lnSpc>
              <a:spcBef>
                <a:spcPct val="0"/>
              </a:spcBef>
            </a:pPr>
            <a:endParaRPr lang="fr-FR" sz="2800" b="1" dirty="0"/>
          </a:p>
          <a:p>
            <a:pPr>
              <a:lnSpc>
                <a:spcPts val="3483"/>
              </a:lnSpc>
              <a:spcBef>
                <a:spcPct val="0"/>
              </a:spcBef>
            </a:pPr>
            <a:endParaRPr lang="fr-FR" sz="2800" b="1" dirty="0"/>
          </a:p>
          <a:p>
            <a:pPr marL="0" lvl="0" indent="0" algn="l">
              <a:lnSpc>
                <a:spcPts val="3483"/>
              </a:lnSpc>
              <a:spcBef>
                <a:spcPct val="0"/>
              </a:spcBef>
            </a:pPr>
            <a:endParaRPr lang="en-US" sz="2524" spc="247" dirty="0">
              <a:solidFill>
                <a:srgbClr val="231F20"/>
              </a:solidFill>
              <a:latin typeface="DM Sans"/>
            </a:endParaRPr>
          </a:p>
        </p:txBody>
      </p:sp>
      <p:sp>
        <p:nvSpPr>
          <p:cNvPr id="21" name="TextBox 21"/>
          <p:cNvSpPr txBox="1"/>
          <p:nvPr/>
        </p:nvSpPr>
        <p:spPr>
          <a:xfrm>
            <a:off x="6327625" y="7028561"/>
            <a:ext cx="6307775" cy="877933"/>
          </a:xfrm>
          <a:prstGeom prst="rect">
            <a:avLst/>
          </a:prstGeom>
        </p:spPr>
        <p:txBody>
          <a:bodyPr wrap="square" lIns="0" tIns="0" rIns="0" bIns="0" rtlCol="0" anchor="t">
            <a:spAutoFit/>
          </a:bodyPr>
          <a:lstStyle/>
          <a:p>
            <a:pPr>
              <a:lnSpc>
                <a:spcPts val="3483"/>
              </a:lnSpc>
              <a:spcBef>
                <a:spcPct val="0"/>
              </a:spcBef>
            </a:pPr>
            <a:endParaRPr lang="fr-FR" sz="2800" b="1" dirty="0"/>
          </a:p>
          <a:p>
            <a:pPr marL="0" lvl="0" indent="0" algn="l">
              <a:lnSpc>
                <a:spcPts val="3483"/>
              </a:lnSpc>
              <a:spcBef>
                <a:spcPct val="0"/>
              </a:spcBef>
            </a:pPr>
            <a:endParaRPr lang="en-US" sz="2524" spc="247" dirty="0">
              <a:solidFill>
                <a:srgbClr val="231F20"/>
              </a:solidFill>
              <a:latin typeface="DM Sans"/>
            </a:endParaRPr>
          </a:p>
        </p:txBody>
      </p:sp>
      <p:sp>
        <p:nvSpPr>
          <p:cNvPr id="22" name="Oval 21">
            <a:extLst>
              <a:ext uri="{FF2B5EF4-FFF2-40B4-BE49-F238E27FC236}">
                <a16:creationId xmlns:a16="http://schemas.microsoft.com/office/drawing/2014/main" id="{A9901C77-2948-4B0D-8A59-5BBAE43033D0}"/>
              </a:ext>
            </a:extLst>
          </p:cNvPr>
          <p:cNvSpPr/>
          <p:nvPr/>
        </p:nvSpPr>
        <p:spPr>
          <a:xfrm>
            <a:off x="5663642" y="757155"/>
            <a:ext cx="7416940" cy="189120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sz="6600" dirty="0"/>
              <a:t>Plan </a:t>
            </a:r>
          </a:p>
        </p:txBody>
      </p:sp>
      <p:sp>
        <p:nvSpPr>
          <p:cNvPr id="24" name="TextBox 23">
            <a:extLst>
              <a:ext uri="{FF2B5EF4-FFF2-40B4-BE49-F238E27FC236}">
                <a16:creationId xmlns:a16="http://schemas.microsoft.com/office/drawing/2014/main" id="{28E3DF25-C51D-4445-B03E-92B1769B2579}"/>
              </a:ext>
            </a:extLst>
          </p:cNvPr>
          <p:cNvSpPr txBox="1"/>
          <p:nvPr/>
        </p:nvSpPr>
        <p:spPr>
          <a:xfrm>
            <a:off x="5408651" y="9148680"/>
            <a:ext cx="582622" cy="1015663"/>
          </a:xfrm>
          <a:prstGeom prst="rect">
            <a:avLst/>
          </a:prstGeom>
          <a:noFill/>
        </p:spPr>
        <p:txBody>
          <a:bodyPr wrap="square" rtlCol="0">
            <a:spAutoFit/>
          </a:bodyPr>
          <a:lstStyle/>
          <a:p>
            <a:endParaRPr lang="en-US" sz="3200" dirty="0">
              <a:solidFill>
                <a:srgbClr val="363636"/>
              </a:solidFill>
              <a:effectLst>
                <a:outerShdw blurRad="38100" dist="38100" dir="2700000" algn="tl">
                  <a:srgbClr val="000000">
                    <a:alpha val="43137"/>
                  </a:srgbClr>
                </a:outerShdw>
              </a:effectLst>
              <a:latin typeface="Oswald Bold Italics"/>
            </a:endParaRPr>
          </a:p>
          <a:p>
            <a:endParaRPr lang="fr-FR" sz="2800" dirty="0"/>
          </a:p>
        </p:txBody>
      </p:sp>
      <p:grpSp>
        <p:nvGrpSpPr>
          <p:cNvPr id="23" name="Group 13">
            <a:extLst>
              <a:ext uri="{FF2B5EF4-FFF2-40B4-BE49-F238E27FC236}">
                <a16:creationId xmlns:a16="http://schemas.microsoft.com/office/drawing/2014/main" id="{55BCD963-E2CD-4EF8-B870-A1CD9185C8B0}"/>
              </a:ext>
            </a:extLst>
          </p:cNvPr>
          <p:cNvGrpSpPr/>
          <p:nvPr/>
        </p:nvGrpSpPr>
        <p:grpSpPr>
          <a:xfrm>
            <a:off x="3200401" y="3531095"/>
            <a:ext cx="11887199" cy="5413192"/>
            <a:chOff x="0" y="0"/>
            <a:chExt cx="1744696" cy="542290"/>
          </a:xfrm>
        </p:grpSpPr>
        <p:sp>
          <p:nvSpPr>
            <p:cNvPr id="26" name="Freeform 14">
              <a:extLst>
                <a:ext uri="{FF2B5EF4-FFF2-40B4-BE49-F238E27FC236}">
                  <a16:creationId xmlns:a16="http://schemas.microsoft.com/office/drawing/2014/main" id="{A5CDD6A4-B488-462F-9226-FC2D7F829CDB}"/>
                </a:ext>
              </a:extLst>
            </p:cNvPr>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fr-FR" sz="4000" dirty="0">
                  <a:solidFill>
                    <a:srgbClr val="FF0000"/>
                  </a:solidFill>
                </a:rPr>
                <a:t>1</a:t>
              </a:r>
              <a:r>
                <a:rPr lang="fr-FR" sz="4000" dirty="0">
                  <a:solidFill>
                    <a:srgbClr val="C00000"/>
                  </a:solidFill>
                </a:rPr>
                <a:t>    </a:t>
              </a:r>
              <a:r>
                <a:rPr lang="fr-FR" sz="4000" dirty="0">
                  <a:solidFill>
                    <a:srgbClr val="FF0000"/>
                  </a:solidFill>
                </a:rPr>
                <a:t>Problématique</a:t>
              </a:r>
            </a:p>
            <a:p>
              <a:pPr marL="742950" indent="-742950">
                <a:buAutoNum type="arabicPlain" startAt="2"/>
              </a:pPr>
              <a:r>
                <a:rPr lang="fr-FR" sz="4000" dirty="0">
                  <a:solidFill>
                    <a:srgbClr val="FF0000"/>
                  </a:solidFill>
                </a:rPr>
                <a:t>Introduction</a:t>
              </a:r>
            </a:p>
            <a:p>
              <a:pPr marL="742950" indent="-742950">
                <a:buAutoNum type="arabicPlain" startAt="2"/>
              </a:pPr>
              <a:r>
                <a:rPr lang="fr-FR" sz="4000" dirty="0">
                  <a:solidFill>
                    <a:srgbClr val="FF0000"/>
                  </a:solidFill>
                </a:rPr>
                <a:t>Objectif du projet</a:t>
              </a:r>
            </a:p>
            <a:p>
              <a:pPr marL="742950" indent="-742950">
                <a:buAutoNum type="arabicPlain" startAt="2"/>
              </a:pPr>
              <a:r>
                <a:rPr lang="fr-FR" sz="4000" dirty="0">
                  <a:solidFill>
                    <a:srgbClr val="FF0000"/>
                  </a:solidFill>
                </a:rPr>
                <a:t>Les bibliothèques utilisées</a:t>
              </a:r>
            </a:p>
            <a:p>
              <a:pPr marL="742950" indent="-742950">
                <a:buAutoNum type="arabicPlain" startAt="2"/>
              </a:pPr>
              <a:r>
                <a:rPr lang="fr-FR" sz="4000" dirty="0">
                  <a:solidFill>
                    <a:srgbClr val="FF0000"/>
                  </a:solidFill>
                </a:rPr>
                <a:t>Les options réalisées</a:t>
              </a:r>
            </a:p>
            <a:p>
              <a:pPr marL="742950" indent="-742950">
                <a:buAutoNum type="arabicPlain" startAt="2"/>
              </a:pPr>
              <a:r>
                <a:rPr lang="fr-FR" sz="4000" dirty="0">
                  <a:solidFill>
                    <a:srgbClr val="FF0000"/>
                  </a:solidFill>
                </a:rPr>
                <a:t>Les difficultés rencontrées et les solutions proposées</a:t>
              </a:r>
            </a:p>
            <a:p>
              <a:pPr marL="742950" indent="-742950">
                <a:buAutoNum type="arabicPlain" startAt="2"/>
              </a:pPr>
              <a:r>
                <a:rPr lang="fr-FR" sz="4000" dirty="0">
                  <a:solidFill>
                    <a:srgbClr val="FF0000"/>
                  </a:solidFill>
                </a:rPr>
                <a:t>développement de notre projet</a:t>
              </a:r>
            </a:p>
            <a:p>
              <a:pPr marL="742950" indent="-742950">
                <a:buAutoNum type="arabicPlain" startAt="2"/>
              </a:pPr>
              <a:r>
                <a:rPr lang="fr-FR" sz="4000" dirty="0">
                  <a:solidFill>
                    <a:srgbClr val="FF0000"/>
                  </a:solidFill>
                </a:rPr>
                <a:t>Conclusion  </a:t>
              </a:r>
            </a:p>
          </p:txBody>
        </p:sp>
        <p:sp>
          <p:nvSpPr>
            <p:cNvPr id="27" name="TextBox 15">
              <a:extLst>
                <a:ext uri="{FF2B5EF4-FFF2-40B4-BE49-F238E27FC236}">
                  <a16:creationId xmlns:a16="http://schemas.microsoft.com/office/drawing/2014/main" id="{AB0A8B2E-A83D-45E8-9CA7-9B7BB4A09ACC}"/>
                </a:ext>
              </a:extLst>
            </p:cNvPr>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14" name="Slide Number Placeholder 13">
            <a:extLst>
              <a:ext uri="{FF2B5EF4-FFF2-40B4-BE49-F238E27FC236}">
                <a16:creationId xmlns:a16="http://schemas.microsoft.com/office/drawing/2014/main" id="{6D4EEDB2-B974-4E08-9774-2C406C1FAB60}"/>
              </a:ext>
            </a:extLst>
          </p:cNvPr>
          <p:cNvSpPr>
            <a:spLocks noGrp="1"/>
          </p:cNvSpPr>
          <p:nvPr>
            <p:ph type="sldNum" sz="quarter" idx="12"/>
          </p:nvPr>
        </p:nvSpPr>
        <p:spPr/>
        <p:txBody>
          <a:bodyPr/>
          <a:lstStyle/>
          <a:p>
            <a:fld id="{B6F15528-21DE-4FAA-801E-634DDDAF4B2B}" type="slidenum">
              <a:rPr lang="en-US" smtClean="0"/>
              <a:pPr/>
              <a:t>2</a:t>
            </a:fld>
            <a:endParaRPr lang="en-US"/>
          </a:p>
        </p:txBody>
      </p:sp>
      <p:sp>
        <p:nvSpPr>
          <p:cNvPr id="20" name="TextBox 19">
            <a:extLst>
              <a:ext uri="{FF2B5EF4-FFF2-40B4-BE49-F238E27FC236}">
                <a16:creationId xmlns:a16="http://schemas.microsoft.com/office/drawing/2014/main" id="{799036CA-5F02-4996-B71E-859F0C24B8B9}"/>
              </a:ext>
            </a:extLst>
          </p:cNvPr>
          <p:cNvSpPr txBox="1"/>
          <p:nvPr/>
        </p:nvSpPr>
        <p:spPr>
          <a:xfrm>
            <a:off x="17373600" y="9639300"/>
            <a:ext cx="914400" cy="769441"/>
          </a:xfrm>
          <a:prstGeom prst="rect">
            <a:avLst/>
          </a:prstGeom>
          <a:noFill/>
        </p:spPr>
        <p:txBody>
          <a:bodyPr wrap="square" rtlCol="0">
            <a:spAutoFit/>
          </a:bodyPr>
          <a:lstStyle/>
          <a:p>
            <a:r>
              <a:rPr lang="fr-FR" sz="4400" dirty="0"/>
              <a:t>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DC8BE3FB-C2AD-4BEE-8A84-35CDCD3BADEF}"/>
              </a:ext>
            </a:extLst>
          </p:cNvPr>
          <p:cNvSpPr/>
          <p:nvPr/>
        </p:nvSpPr>
        <p:spPr>
          <a:xfrm>
            <a:off x="4724400" y="1115291"/>
            <a:ext cx="7162800" cy="22098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sz="3600" b="1" dirty="0"/>
              <a:t>Problématique</a:t>
            </a:r>
          </a:p>
        </p:txBody>
      </p:sp>
      <p:sp>
        <p:nvSpPr>
          <p:cNvPr id="5" name="Freeform 14">
            <a:extLst>
              <a:ext uri="{FF2B5EF4-FFF2-40B4-BE49-F238E27FC236}">
                <a16:creationId xmlns:a16="http://schemas.microsoft.com/office/drawing/2014/main" id="{54AB95FF-A014-4D73-9AFD-29F6134D42E9}"/>
              </a:ext>
            </a:extLst>
          </p:cNvPr>
          <p:cNvSpPr/>
          <p:nvPr/>
        </p:nvSpPr>
        <p:spPr>
          <a:xfrm>
            <a:off x="2819400" y="3768908"/>
            <a:ext cx="11887199" cy="5413192"/>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fr-FR" sz="3600" dirty="0">
                <a:effectLst/>
                <a:latin typeface="Calibri" panose="020F0502020204030204" pitchFamily="34" charset="0"/>
                <a:ea typeface="Calibri" panose="020F0502020204030204" pitchFamily="34" charset="0"/>
                <a:cs typeface="Times New Roman" panose="02020603050405020304" pitchFamily="18" charset="0"/>
              </a:rPr>
              <a:t>              </a:t>
            </a:r>
            <a:r>
              <a:rPr lang="fr-FR" sz="4000" dirty="0">
                <a:effectLst/>
                <a:latin typeface="Calibri" panose="020F0502020204030204" pitchFamily="34" charset="0"/>
                <a:ea typeface="Calibri" panose="020F0502020204030204" pitchFamily="34" charset="0"/>
                <a:cs typeface="Times New Roman" panose="02020603050405020304" pitchFamily="18" charset="0"/>
              </a:rPr>
              <a:t>l'utilisation d'ordinateurs est devenue incontournable pour diverses raisons. Cependant, certaines actions courantes comme ajuster le volume d'une vidéo, prendre une capture d'écran ou modifier la taille une image peuvent se révéler fastidieuses et prendre un temps précieux. Il est donc nécessaire de trouver des solutions pratiques et efficaces pour simplifier ces tâches,</a:t>
            </a:r>
            <a:endParaRPr lang="fr-FR" sz="4000" dirty="0">
              <a:solidFill>
                <a:srgbClr val="FF0000"/>
              </a:solidFill>
            </a:endParaRPr>
          </a:p>
        </p:txBody>
      </p:sp>
      <p:sp>
        <p:nvSpPr>
          <p:cNvPr id="6" name="Freeform 11">
            <a:extLst>
              <a:ext uri="{FF2B5EF4-FFF2-40B4-BE49-F238E27FC236}">
                <a16:creationId xmlns:a16="http://schemas.microsoft.com/office/drawing/2014/main" id="{A8B1BFC5-CB70-481A-8EA9-F6F6F37BF835}"/>
              </a:ext>
            </a:extLst>
          </p:cNvPr>
          <p:cNvSpPr/>
          <p:nvPr/>
        </p:nvSpPr>
        <p:spPr>
          <a:xfrm>
            <a:off x="2819400" y="3314700"/>
            <a:ext cx="1156649" cy="1173721"/>
          </a:xfrm>
          <a:custGeom>
            <a:avLst/>
            <a:gdLst/>
            <a:ahLst/>
            <a:cxnLst/>
            <a:rect l="l" t="t" r="r" b="b"/>
            <a:pathLst>
              <a:path w="1156649" h="1173721">
                <a:moveTo>
                  <a:pt x="0" y="0"/>
                </a:moveTo>
                <a:lnTo>
                  <a:pt x="1156649" y="0"/>
                </a:lnTo>
                <a:lnTo>
                  <a:pt x="1156649" y="1173721"/>
                </a:lnTo>
                <a:lnTo>
                  <a:pt x="0" y="117372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dirty="0"/>
          </a:p>
        </p:txBody>
      </p:sp>
      <p:sp>
        <p:nvSpPr>
          <p:cNvPr id="7" name="Slide Number Placeholder 6">
            <a:extLst>
              <a:ext uri="{FF2B5EF4-FFF2-40B4-BE49-F238E27FC236}">
                <a16:creationId xmlns:a16="http://schemas.microsoft.com/office/drawing/2014/main" id="{DB02DE48-66DF-4754-9722-4C6E8A727C93}"/>
              </a:ext>
            </a:extLst>
          </p:cNvPr>
          <p:cNvSpPr>
            <a:spLocks noGrp="1"/>
          </p:cNvSpPr>
          <p:nvPr>
            <p:ph type="sldNum" sz="quarter" idx="12"/>
          </p:nvPr>
        </p:nvSpPr>
        <p:spPr/>
        <p:txBody>
          <a:bodyPr/>
          <a:lstStyle/>
          <a:p>
            <a:fld id="{B6F15528-21DE-4FAA-801E-634DDDAF4B2B}" type="slidenum">
              <a:rPr lang="en-US" smtClean="0"/>
              <a:pPr/>
              <a:t>3</a:t>
            </a:fld>
            <a:endParaRPr lang="en-US"/>
          </a:p>
        </p:txBody>
      </p:sp>
      <p:sp>
        <p:nvSpPr>
          <p:cNvPr id="11" name="TextBox 10">
            <a:extLst>
              <a:ext uri="{FF2B5EF4-FFF2-40B4-BE49-F238E27FC236}">
                <a16:creationId xmlns:a16="http://schemas.microsoft.com/office/drawing/2014/main" id="{666C5394-F9B8-44C7-BD29-3EDC2401E7FD}"/>
              </a:ext>
            </a:extLst>
          </p:cNvPr>
          <p:cNvSpPr txBox="1"/>
          <p:nvPr/>
        </p:nvSpPr>
        <p:spPr>
          <a:xfrm>
            <a:off x="17526000" y="9639300"/>
            <a:ext cx="457200" cy="707886"/>
          </a:xfrm>
          <a:prstGeom prst="rect">
            <a:avLst/>
          </a:prstGeom>
          <a:noFill/>
        </p:spPr>
        <p:txBody>
          <a:bodyPr wrap="square" rtlCol="0">
            <a:spAutoFit/>
          </a:bodyPr>
          <a:lstStyle/>
          <a:p>
            <a:r>
              <a:rPr lang="fr-FR" sz="4000" dirty="0"/>
              <a:t>2</a:t>
            </a:r>
          </a:p>
        </p:txBody>
      </p:sp>
    </p:spTree>
    <p:extLst>
      <p:ext uri="{BB962C8B-B14F-4D97-AF65-F5344CB8AC3E}">
        <p14:creationId xmlns:p14="http://schemas.microsoft.com/office/powerpoint/2010/main" val="4068424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2142191" y="3275920"/>
            <a:ext cx="11960187" cy="5256803"/>
            <a:chOff x="0" y="-19050"/>
            <a:chExt cx="4515314" cy="831850"/>
          </a:xfrm>
        </p:grpSpPr>
        <p:sp>
          <p:nvSpPr>
            <p:cNvPr id="9" name="Freeform 9"/>
            <p:cNvSpPr/>
            <p:nvPr/>
          </p:nvSpPr>
          <p:spPr>
            <a:xfrm>
              <a:off x="833290" y="16762"/>
              <a:ext cx="3682024" cy="746746"/>
            </a:xfrm>
            <a:custGeom>
              <a:avLst/>
              <a:gdLst/>
              <a:ahLst/>
              <a:cxnLst/>
              <a:rect l="l" t="t" r="r" b="b"/>
              <a:pathLst>
                <a:path w="3682024" h="746746">
                  <a:moveTo>
                    <a:pt x="0" y="0"/>
                  </a:moveTo>
                  <a:lnTo>
                    <a:pt x="3682024" y="0"/>
                  </a:lnTo>
                  <a:lnTo>
                    <a:pt x="3682024" y="746746"/>
                  </a:lnTo>
                  <a:lnTo>
                    <a:pt x="0" y="746746"/>
                  </a:lnTo>
                  <a:close/>
                </a:path>
              </a:pathLst>
            </a:custGeom>
            <a:solidFill>
              <a:srgbClr val="EFEFEF"/>
            </a:solidFill>
          </p:spPr>
          <p:txBody>
            <a:bodyPr/>
            <a:lstStyle/>
            <a:p>
              <a:r>
                <a:rPr lang="fr-FR" dirty="0"/>
                <a:t>                                        </a:t>
              </a:r>
            </a:p>
            <a:p>
              <a:endParaRPr lang="fr-FR" dirty="0"/>
            </a:p>
            <a:p>
              <a:endParaRPr lang="fr-FR" dirty="0"/>
            </a:p>
            <a:p>
              <a:r>
                <a:rPr lang="fr-FR" sz="3200" b="0" i="0" dirty="0">
                  <a:solidFill>
                    <a:srgbClr val="374151"/>
                  </a:solidFill>
                  <a:effectLst/>
                  <a:latin typeface="Söhne"/>
                </a:rPr>
                <a:t>                Le contrôle des gestions  de PC en utilisant les mouvements de la main  représente une avancée majeure dans l'interaction homme-machine. Alors que les interfaces traditionnelles telles que les claviers et les souris ont longtemps été utilisées pour interagir avec les ordinateurs, l'intégration de cette option offre une approche plus intuitive et naturelle</a:t>
              </a:r>
              <a:r>
                <a:rPr lang="fr-FR" b="0" i="0" dirty="0">
                  <a:solidFill>
                    <a:srgbClr val="374151"/>
                  </a:solidFill>
                  <a:effectLst/>
                  <a:latin typeface="Söhne"/>
                </a:rPr>
                <a:t>.</a:t>
              </a:r>
              <a:endParaRPr lang="fr-FR" dirty="0"/>
            </a:p>
          </p:txBody>
        </p:sp>
        <p:sp>
          <p:nvSpPr>
            <p:cNvPr id="10" name="TextBox 10"/>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11" name="Freeform 11"/>
          <p:cNvSpPr/>
          <p:nvPr/>
        </p:nvSpPr>
        <p:spPr>
          <a:xfrm>
            <a:off x="4648200" y="3630391"/>
            <a:ext cx="1156649" cy="1173721"/>
          </a:xfrm>
          <a:custGeom>
            <a:avLst/>
            <a:gdLst/>
            <a:ahLst/>
            <a:cxnLst/>
            <a:rect l="l" t="t" r="r" b="b"/>
            <a:pathLst>
              <a:path w="1156649" h="1173721">
                <a:moveTo>
                  <a:pt x="0" y="0"/>
                </a:moveTo>
                <a:lnTo>
                  <a:pt x="1156649" y="0"/>
                </a:lnTo>
                <a:lnTo>
                  <a:pt x="1156649" y="1173721"/>
                </a:lnTo>
                <a:lnTo>
                  <a:pt x="0" y="117372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0" name="Freeform 20"/>
          <p:cNvSpPr/>
          <p:nvPr/>
        </p:nvSpPr>
        <p:spPr>
          <a:xfrm>
            <a:off x="-2779578" y="7341318"/>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1" name="Oval 20">
            <a:extLst>
              <a:ext uri="{FF2B5EF4-FFF2-40B4-BE49-F238E27FC236}">
                <a16:creationId xmlns:a16="http://schemas.microsoft.com/office/drawing/2014/main" id="{20C2EDC4-00CA-4F88-88BE-1F59B12E1A79}"/>
              </a:ext>
            </a:extLst>
          </p:cNvPr>
          <p:cNvSpPr/>
          <p:nvPr/>
        </p:nvSpPr>
        <p:spPr>
          <a:xfrm>
            <a:off x="5486400" y="784556"/>
            <a:ext cx="6924983" cy="1780358"/>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sz="5400" dirty="0"/>
              <a:t>Introduction</a:t>
            </a:r>
          </a:p>
        </p:txBody>
      </p:sp>
      <p:sp>
        <p:nvSpPr>
          <p:cNvPr id="2" name="Slide Number Placeholder 1">
            <a:extLst>
              <a:ext uri="{FF2B5EF4-FFF2-40B4-BE49-F238E27FC236}">
                <a16:creationId xmlns:a16="http://schemas.microsoft.com/office/drawing/2014/main" id="{FF8AA85D-384C-455D-B38F-94625183E68E}"/>
              </a:ext>
            </a:extLst>
          </p:cNvPr>
          <p:cNvSpPr>
            <a:spLocks noGrp="1"/>
          </p:cNvSpPr>
          <p:nvPr>
            <p:ph type="sldNum" sz="quarter" idx="12"/>
          </p:nvPr>
        </p:nvSpPr>
        <p:spPr/>
        <p:txBody>
          <a:bodyPr/>
          <a:lstStyle/>
          <a:p>
            <a:fld id="{B6F15528-21DE-4FAA-801E-634DDDAF4B2B}" type="slidenum">
              <a:rPr lang="en-US" smtClean="0"/>
              <a:pPr/>
              <a:t>4</a:t>
            </a:fld>
            <a:endParaRPr lang="en-US"/>
          </a:p>
        </p:txBody>
      </p:sp>
      <p:sp>
        <p:nvSpPr>
          <p:cNvPr id="4" name="TextBox 3">
            <a:extLst>
              <a:ext uri="{FF2B5EF4-FFF2-40B4-BE49-F238E27FC236}">
                <a16:creationId xmlns:a16="http://schemas.microsoft.com/office/drawing/2014/main" id="{561E6D9B-AC48-4B76-A408-0C9D88E42F77}"/>
              </a:ext>
            </a:extLst>
          </p:cNvPr>
          <p:cNvSpPr txBox="1"/>
          <p:nvPr/>
        </p:nvSpPr>
        <p:spPr>
          <a:xfrm>
            <a:off x="17449800" y="9563100"/>
            <a:ext cx="609600" cy="830997"/>
          </a:xfrm>
          <a:prstGeom prst="rect">
            <a:avLst/>
          </a:prstGeom>
          <a:noFill/>
        </p:spPr>
        <p:txBody>
          <a:bodyPr wrap="square" rtlCol="0">
            <a:spAutoFit/>
          </a:bodyPr>
          <a:lstStyle/>
          <a:p>
            <a:r>
              <a:rPr lang="fr-FR" sz="4800" dirty="0"/>
              <a:t>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5" b="21875"/>
          <a:stretch>
            <a:fillRect/>
          </a:stretch>
        </p:blipFill>
        <p:spPr>
          <a:xfrm flipH="1" flipV="1">
            <a:off x="121232" y="99925"/>
            <a:ext cx="18288000" cy="10287000"/>
          </a:xfrm>
          <a:prstGeom prst="rect">
            <a:avLst/>
          </a:prstGeom>
        </p:spPr>
      </p:pic>
      <p:sp>
        <p:nvSpPr>
          <p:cNvPr id="18" name="TextBox 18"/>
          <p:cNvSpPr txBox="1"/>
          <p:nvPr/>
        </p:nvSpPr>
        <p:spPr>
          <a:xfrm>
            <a:off x="6138875" y="4042536"/>
            <a:ext cx="6254887" cy="342914"/>
          </a:xfrm>
          <a:prstGeom prst="rect">
            <a:avLst/>
          </a:prstGeom>
        </p:spPr>
        <p:txBody>
          <a:bodyPr lIns="0" tIns="0" rIns="0" bIns="0" rtlCol="0" anchor="t">
            <a:spAutoFit/>
          </a:bodyPr>
          <a:lstStyle/>
          <a:p>
            <a:pPr marL="0" lvl="0" indent="0" algn="ctr">
              <a:lnSpc>
                <a:spcPts val="2774"/>
              </a:lnSpc>
              <a:spcBef>
                <a:spcPct val="0"/>
              </a:spcBef>
            </a:pPr>
            <a:r>
              <a:rPr lang="en-US" sz="2010" spc="197" dirty="0">
                <a:solidFill>
                  <a:srgbClr val="231F20"/>
                </a:solidFill>
                <a:latin typeface="DM Sans"/>
              </a:rPr>
              <a:t>.</a:t>
            </a:r>
          </a:p>
        </p:txBody>
      </p:sp>
      <p:sp>
        <p:nvSpPr>
          <p:cNvPr id="22" name="TextBox 22"/>
          <p:cNvSpPr txBox="1"/>
          <p:nvPr/>
        </p:nvSpPr>
        <p:spPr>
          <a:xfrm>
            <a:off x="1828801" y="4045241"/>
            <a:ext cx="14872862" cy="342914"/>
          </a:xfrm>
          <a:prstGeom prst="rect">
            <a:avLst/>
          </a:prstGeom>
        </p:spPr>
        <p:txBody>
          <a:bodyPr wrap="square" lIns="0" tIns="0" rIns="0" bIns="0" rtlCol="0" anchor="t">
            <a:spAutoFit/>
          </a:bodyPr>
          <a:lstStyle/>
          <a:p>
            <a:pPr marL="0" lvl="0" indent="0" algn="ctr">
              <a:lnSpc>
                <a:spcPts val="2774"/>
              </a:lnSpc>
              <a:spcBef>
                <a:spcPct val="0"/>
              </a:spcBef>
            </a:pPr>
            <a:endParaRPr lang="en-US" sz="2010" spc="197" dirty="0">
              <a:solidFill>
                <a:srgbClr val="231F20"/>
              </a:solidFill>
              <a:latin typeface="DM Sans"/>
            </a:endParaRPr>
          </a:p>
        </p:txBody>
      </p:sp>
      <p:sp>
        <p:nvSpPr>
          <p:cNvPr id="23" name="Freeform 23"/>
          <p:cNvSpPr/>
          <p:nvPr/>
        </p:nvSpPr>
        <p:spPr>
          <a:xfrm>
            <a:off x="14479722" y="-4833750"/>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4" name="Freeform 24"/>
          <p:cNvSpPr/>
          <p:nvPr/>
        </p:nvSpPr>
        <p:spPr>
          <a:xfrm rot="-4176364">
            <a:off x="-4105129" y="6530238"/>
            <a:ext cx="7616557" cy="7815497"/>
          </a:xfrm>
          <a:custGeom>
            <a:avLst/>
            <a:gdLst/>
            <a:ahLst/>
            <a:cxnLst/>
            <a:rect l="l" t="t" r="r" b="b"/>
            <a:pathLst>
              <a:path w="7616557" h="7815497">
                <a:moveTo>
                  <a:pt x="0" y="0"/>
                </a:moveTo>
                <a:lnTo>
                  <a:pt x="7616556" y="0"/>
                </a:lnTo>
                <a:lnTo>
                  <a:pt x="7616556" y="7815496"/>
                </a:lnTo>
                <a:lnTo>
                  <a:pt x="0" y="78154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5" name="Oval 24">
            <a:extLst>
              <a:ext uri="{FF2B5EF4-FFF2-40B4-BE49-F238E27FC236}">
                <a16:creationId xmlns:a16="http://schemas.microsoft.com/office/drawing/2014/main" id="{84FDA177-2530-4EC7-8629-AC88BE177C22}"/>
              </a:ext>
            </a:extLst>
          </p:cNvPr>
          <p:cNvSpPr/>
          <p:nvPr/>
        </p:nvSpPr>
        <p:spPr>
          <a:xfrm>
            <a:off x="3990101" y="799162"/>
            <a:ext cx="9931409" cy="1652998"/>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sz="4800" dirty="0"/>
              <a:t>L’objectif du projet</a:t>
            </a:r>
          </a:p>
        </p:txBody>
      </p:sp>
      <p:sp>
        <p:nvSpPr>
          <p:cNvPr id="27" name="Freeform 5">
            <a:extLst>
              <a:ext uri="{FF2B5EF4-FFF2-40B4-BE49-F238E27FC236}">
                <a16:creationId xmlns:a16="http://schemas.microsoft.com/office/drawing/2014/main" id="{B8A8533D-21AA-4BB7-B372-D04C51063108}"/>
              </a:ext>
            </a:extLst>
          </p:cNvPr>
          <p:cNvSpPr/>
          <p:nvPr/>
        </p:nvSpPr>
        <p:spPr>
          <a:xfrm>
            <a:off x="1828801" y="2981748"/>
            <a:ext cx="14872862" cy="2524924"/>
          </a:xfrm>
          <a:custGeom>
            <a:avLst/>
            <a:gdLst/>
            <a:ahLst/>
            <a:cxnLst/>
            <a:rect l="l" t="t" r="r" b="b"/>
            <a:pathLst>
              <a:path w="960682" h="1052540">
                <a:moveTo>
                  <a:pt x="0" y="0"/>
                </a:moveTo>
                <a:lnTo>
                  <a:pt x="960682" y="0"/>
                </a:lnTo>
                <a:lnTo>
                  <a:pt x="960682" y="1052541"/>
                </a:lnTo>
                <a:lnTo>
                  <a:pt x="0" y="10525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r>
              <a:rPr lang="fr" sz="1800" dirty="0"/>
              <a:t>                              </a:t>
            </a:r>
          </a:p>
          <a:p>
            <a:r>
              <a:rPr lang="fr" sz="3600" b="1" dirty="0"/>
              <a:t>       </a:t>
            </a:r>
            <a:r>
              <a:rPr lang="fr-FR" sz="3600" b="1" dirty="0"/>
              <a:t>L’</a:t>
            </a:r>
            <a:r>
              <a:rPr lang="fr-FR" sz="3600" dirty="0"/>
              <a:t>objectif est de produire un programme  qui accepte une image d’une main en entrée et génère un nombre , puis le contrôle des gestions de pc (le volume de son , capture d’écran , zoom ),</a:t>
            </a:r>
          </a:p>
        </p:txBody>
      </p:sp>
      <p:sp>
        <p:nvSpPr>
          <p:cNvPr id="28" name="Freeform 11">
            <a:extLst>
              <a:ext uri="{FF2B5EF4-FFF2-40B4-BE49-F238E27FC236}">
                <a16:creationId xmlns:a16="http://schemas.microsoft.com/office/drawing/2014/main" id="{0809AB57-E10A-4243-ACCD-7ED761B44579}"/>
              </a:ext>
            </a:extLst>
          </p:cNvPr>
          <p:cNvSpPr/>
          <p:nvPr/>
        </p:nvSpPr>
        <p:spPr>
          <a:xfrm>
            <a:off x="1524000" y="2769719"/>
            <a:ext cx="1156649" cy="1173721"/>
          </a:xfrm>
          <a:custGeom>
            <a:avLst/>
            <a:gdLst/>
            <a:ahLst/>
            <a:cxnLst/>
            <a:rect l="l" t="t" r="r" b="b"/>
            <a:pathLst>
              <a:path w="1156649" h="1173721">
                <a:moveTo>
                  <a:pt x="0" y="0"/>
                </a:moveTo>
                <a:lnTo>
                  <a:pt x="1156649" y="0"/>
                </a:lnTo>
                <a:lnTo>
                  <a:pt x="1156649" y="1173721"/>
                </a:lnTo>
                <a:lnTo>
                  <a:pt x="0" y="117372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pic>
        <p:nvPicPr>
          <p:cNvPr id="30" name="Picture 29">
            <a:extLst>
              <a:ext uri="{FF2B5EF4-FFF2-40B4-BE49-F238E27FC236}">
                <a16:creationId xmlns:a16="http://schemas.microsoft.com/office/drawing/2014/main" id="{8D7AD4A3-20E8-48B9-9761-A56C903D135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939577" y="6066710"/>
            <a:ext cx="2438400" cy="2438400"/>
          </a:xfrm>
          <a:prstGeom prst="rect">
            <a:avLst/>
          </a:prstGeom>
        </p:spPr>
      </p:pic>
      <p:sp>
        <p:nvSpPr>
          <p:cNvPr id="31" name="Arrow: Right 30">
            <a:extLst>
              <a:ext uri="{FF2B5EF4-FFF2-40B4-BE49-F238E27FC236}">
                <a16:creationId xmlns:a16="http://schemas.microsoft.com/office/drawing/2014/main" id="{76D02CCF-8343-424E-97A5-AE1215EB0489}"/>
              </a:ext>
            </a:extLst>
          </p:cNvPr>
          <p:cNvSpPr/>
          <p:nvPr/>
        </p:nvSpPr>
        <p:spPr>
          <a:xfrm>
            <a:off x="5693440" y="7043594"/>
            <a:ext cx="978408" cy="4846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pic>
        <p:nvPicPr>
          <p:cNvPr id="32" name="Picture 31">
            <a:extLst>
              <a:ext uri="{FF2B5EF4-FFF2-40B4-BE49-F238E27FC236}">
                <a16:creationId xmlns:a16="http://schemas.microsoft.com/office/drawing/2014/main" id="{71BBBB5B-10EC-404D-A42F-F9BDE9E21FC8}"/>
              </a:ext>
            </a:extLst>
          </p:cNvPr>
          <p:cNvPicPr>
            <a:picLocks noChangeAspect="1"/>
          </p:cNvPicPr>
          <p:nvPr/>
        </p:nvPicPr>
        <p:blipFill>
          <a:blip r:embed="rId10"/>
          <a:stretch>
            <a:fillRect/>
          </a:stretch>
        </p:blipFill>
        <p:spPr>
          <a:xfrm>
            <a:off x="6987310" y="5333983"/>
            <a:ext cx="2690089" cy="4533917"/>
          </a:xfrm>
          <a:prstGeom prst="rect">
            <a:avLst/>
          </a:prstGeom>
        </p:spPr>
      </p:pic>
      <p:sp>
        <p:nvSpPr>
          <p:cNvPr id="33" name="Arrow: Right 32">
            <a:extLst>
              <a:ext uri="{FF2B5EF4-FFF2-40B4-BE49-F238E27FC236}">
                <a16:creationId xmlns:a16="http://schemas.microsoft.com/office/drawing/2014/main" id="{2F10807B-DFF7-4B19-B6FF-EBC4C535EF82}"/>
              </a:ext>
            </a:extLst>
          </p:cNvPr>
          <p:cNvSpPr/>
          <p:nvPr/>
        </p:nvSpPr>
        <p:spPr>
          <a:xfrm rot="18568893">
            <a:off x="13848626" y="5823614"/>
            <a:ext cx="978408" cy="48463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34" name="Arrow: Right 33">
            <a:extLst>
              <a:ext uri="{FF2B5EF4-FFF2-40B4-BE49-F238E27FC236}">
                <a16:creationId xmlns:a16="http://schemas.microsoft.com/office/drawing/2014/main" id="{44649D4C-BE9F-4BA2-A33D-2DCD523BB63E}"/>
              </a:ext>
            </a:extLst>
          </p:cNvPr>
          <p:cNvSpPr/>
          <p:nvPr/>
        </p:nvSpPr>
        <p:spPr>
          <a:xfrm>
            <a:off x="9677399" y="7087019"/>
            <a:ext cx="978408" cy="4846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35" name="Arrow: Right 34">
            <a:extLst>
              <a:ext uri="{FF2B5EF4-FFF2-40B4-BE49-F238E27FC236}">
                <a16:creationId xmlns:a16="http://schemas.microsoft.com/office/drawing/2014/main" id="{3FC87DBB-FBB4-43B1-A3FA-5992790605F5}"/>
              </a:ext>
            </a:extLst>
          </p:cNvPr>
          <p:cNvSpPr/>
          <p:nvPr/>
        </p:nvSpPr>
        <p:spPr>
          <a:xfrm rot="2209718">
            <a:off x="13693382" y="8514287"/>
            <a:ext cx="978408" cy="47497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pic>
        <p:nvPicPr>
          <p:cNvPr id="37" name="Picture 36">
            <a:extLst>
              <a:ext uri="{FF2B5EF4-FFF2-40B4-BE49-F238E27FC236}">
                <a16:creationId xmlns:a16="http://schemas.microsoft.com/office/drawing/2014/main" id="{786A45CD-95EA-43A2-A6BB-F04B667DE44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935006" y="6260873"/>
            <a:ext cx="2705100" cy="1685925"/>
          </a:xfrm>
          <a:prstGeom prst="rect">
            <a:avLst/>
          </a:prstGeom>
        </p:spPr>
      </p:pic>
      <p:pic>
        <p:nvPicPr>
          <p:cNvPr id="39" name="Picture 38">
            <a:extLst>
              <a:ext uri="{FF2B5EF4-FFF2-40B4-BE49-F238E27FC236}">
                <a16:creationId xmlns:a16="http://schemas.microsoft.com/office/drawing/2014/main" id="{7D7F66DF-7519-47AF-9FCD-E9D6D90859F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5085370" y="4706471"/>
            <a:ext cx="2420959" cy="1669102"/>
          </a:xfrm>
          <a:prstGeom prst="rect">
            <a:avLst/>
          </a:prstGeom>
        </p:spPr>
      </p:pic>
      <p:sp>
        <p:nvSpPr>
          <p:cNvPr id="40" name="Arrow: Right 39">
            <a:extLst>
              <a:ext uri="{FF2B5EF4-FFF2-40B4-BE49-F238E27FC236}">
                <a16:creationId xmlns:a16="http://schemas.microsoft.com/office/drawing/2014/main" id="{C30E6E44-C3C4-4AF7-AA8B-8D49599FE9C7}"/>
              </a:ext>
            </a:extLst>
          </p:cNvPr>
          <p:cNvSpPr/>
          <p:nvPr/>
        </p:nvSpPr>
        <p:spPr>
          <a:xfrm>
            <a:off x="13880993" y="7285910"/>
            <a:ext cx="978408" cy="37514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pic>
        <p:nvPicPr>
          <p:cNvPr id="46" name="Picture 45">
            <a:extLst>
              <a:ext uri="{FF2B5EF4-FFF2-40B4-BE49-F238E27FC236}">
                <a16:creationId xmlns:a16="http://schemas.microsoft.com/office/drawing/2014/main" id="{86EF2F50-E9DD-4DAF-A985-023BACFDB003}"/>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5192926" y="6611565"/>
            <a:ext cx="2313404" cy="1649142"/>
          </a:xfrm>
          <a:prstGeom prst="rect">
            <a:avLst/>
          </a:prstGeom>
        </p:spPr>
      </p:pic>
      <p:pic>
        <p:nvPicPr>
          <p:cNvPr id="48" name="Picture 47">
            <a:extLst>
              <a:ext uri="{FF2B5EF4-FFF2-40B4-BE49-F238E27FC236}">
                <a16:creationId xmlns:a16="http://schemas.microsoft.com/office/drawing/2014/main" id="{A337CC49-B8F7-4F42-BF31-76DF418092F7}"/>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15192925" y="8579023"/>
            <a:ext cx="2313404" cy="1608051"/>
          </a:xfrm>
          <a:prstGeom prst="rect">
            <a:avLst/>
          </a:prstGeom>
        </p:spPr>
      </p:pic>
      <p:sp>
        <p:nvSpPr>
          <p:cNvPr id="3" name="Slide Number Placeholder 2">
            <a:extLst>
              <a:ext uri="{FF2B5EF4-FFF2-40B4-BE49-F238E27FC236}">
                <a16:creationId xmlns:a16="http://schemas.microsoft.com/office/drawing/2014/main" id="{2B992E80-C6FE-437E-A2C7-C3008415D0E0}"/>
              </a:ext>
            </a:extLst>
          </p:cNvPr>
          <p:cNvSpPr>
            <a:spLocks noGrp="1"/>
          </p:cNvSpPr>
          <p:nvPr>
            <p:ph type="sldNum" sz="quarter" idx="12"/>
          </p:nvPr>
        </p:nvSpPr>
        <p:spPr/>
        <p:txBody>
          <a:bodyPr/>
          <a:lstStyle/>
          <a:p>
            <a:fld id="{B6F15528-21DE-4FAA-801E-634DDDAF4B2B}" type="slidenum">
              <a:rPr lang="en-US" smtClean="0"/>
              <a:pPr/>
              <a:t>5</a:t>
            </a:fld>
            <a:endParaRPr lang="en-US"/>
          </a:p>
        </p:txBody>
      </p:sp>
      <p:sp>
        <p:nvSpPr>
          <p:cNvPr id="4" name="TextBox 3">
            <a:extLst>
              <a:ext uri="{FF2B5EF4-FFF2-40B4-BE49-F238E27FC236}">
                <a16:creationId xmlns:a16="http://schemas.microsoft.com/office/drawing/2014/main" id="{C085424B-DB14-45C5-945E-FC8C64295841}"/>
              </a:ext>
            </a:extLst>
          </p:cNvPr>
          <p:cNvSpPr txBox="1"/>
          <p:nvPr/>
        </p:nvSpPr>
        <p:spPr>
          <a:xfrm>
            <a:off x="17830800" y="9563100"/>
            <a:ext cx="335968" cy="707886"/>
          </a:xfrm>
          <a:prstGeom prst="rect">
            <a:avLst/>
          </a:prstGeom>
          <a:noFill/>
        </p:spPr>
        <p:txBody>
          <a:bodyPr wrap="square" rtlCol="0">
            <a:spAutoFit/>
          </a:bodyPr>
          <a:lstStyle/>
          <a:p>
            <a:r>
              <a:rPr lang="fr-FR" sz="4000" dirty="0"/>
              <a:t>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46094" y="-514348"/>
            <a:ext cx="18434094" cy="2731675"/>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sp>
        <p:sp>
          <p:nvSpPr>
            <p:cNvPr id="5" name="TextBox 5"/>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2851369"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TextBox 12"/>
          <p:cNvSpPr txBox="1"/>
          <p:nvPr/>
        </p:nvSpPr>
        <p:spPr>
          <a:xfrm>
            <a:off x="3110753" y="145358"/>
            <a:ext cx="11407808" cy="4155497"/>
          </a:xfrm>
          <a:prstGeom prst="rect">
            <a:avLst/>
          </a:prstGeom>
        </p:spPr>
        <p:txBody>
          <a:bodyPr wrap="square" lIns="0" tIns="0" rIns="0" bIns="0" rtlCol="0" anchor="t">
            <a:spAutoFit/>
          </a:bodyPr>
          <a:lstStyle/>
          <a:p>
            <a:pPr algn="ctr">
              <a:lnSpc>
                <a:spcPts val="11082"/>
              </a:lnSpc>
            </a:pPr>
            <a:r>
              <a:rPr lang="fr-FR" sz="8800" b="1" dirty="0">
                <a:solidFill>
                  <a:schemeClr val="bg1"/>
                </a:solidFill>
              </a:rPr>
              <a:t>Bibliothèques utilisés </a:t>
            </a:r>
          </a:p>
          <a:p>
            <a:pPr algn="ctr">
              <a:lnSpc>
                <a:spcPts val="11082"/>
              </a:lnSpc>
            </a:pPr>
            <a:endParaRPr lang="fr-FR" sz="8800" b="1" dirty="0">
              <a:solidFill>
                <a:schemeClr val="bg1"/>
              </a:solidFill>
            </a:endParaRPr>
          </a:p>
          <a:p>
            <a:pPr algn="ctr">
              <a:lnSpc>
                <a:spcPts val="11082"/>
              </a:lnSpc>
            </a:pPr>
            <a:endParaRPr lang="en-US" sz="8030" spc="786" dirty="0">
              <a:solidFill>
                <a:srgbClr val="FFFFFF"/>
              </a:solidFill>
              <a:latin typeface="Oswald Bold"/>
            </a:endParaRPr>
          </a:p>
        </p:txBody>
      </p:sp>
      <p:grpSp>
        <p:nvGrpSpPr>
          <p:cNvPr id="13" name="Group 13"/>
          <p:cNvGrpSpPr/>
          <p:nvPr/>
        </p:nvGrpSpPr>
        <p:grpSpPr>
          <a:xfrm>
            <a:off x="1970314" y="2466244"/>
            <a:ext cx="13196047" cy="3309248"/>
            <a:chOff x="0" y="0"/>
            <a:chExt cx="1744696" cy="542290"/>
          </a:xfrm>
        </p:grpSpPr>
        <p:sp>
          <p:nvSpPr>
            <p:cNvPr id="14" name="Freeform 14"/>
            <p:cNvSpPr/>
            <p:nvPr/>
          </p:nvSpPr>
          <p:spPr>
            <a:xfrm>
              <a:off x="0" y="0"/>
              <a:ext cx="1744696" cy="54229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fr-FR" sz="4000" b="0" i="0" dirty="0" err="1">
                  <a:solidFill>
                    <a:srgbClr val="C00000"/>
                  </a:solidFill>
                  <a:effectLst/>
                  <a:latin typeface="Söhne"/>
                </a:rPr>
                <a:t>OpenCV</a:t>
              </a:r>
              <a:r>
                <a:rPr lang="fr-FR" sz="4000" dirty="0">
                  <a:solidFill>
                    <a:srgbClr val="C00000"/>
                  </a:solidFill>
                  <a:latin typeface="Söhne"/>
                </a:rPr>
                <a:t>:</a:t>
              </a:r>
              <a:endParaRPr lang="fr-FR" sz="4000" dirty="0">
                <a:solidFill>
                  <a:srgbClr val="C00000"/>
                </a:solidFill>
              </a:endParaRPr>
            </a:p>
          </p:txBody>
        </p:sp>
        <p:sp>
          <p:nvSpPr>
            <p:cNvPr id="15" name="TextBox 15"/>
            <p:cNvSpPr txBox="1"/>
            <p:nvPr/>
          </p:nvSpPr>
          <p:spPr>
            <a:xfrm>
              <a:off x="0" y="-19050"/>
              <a:ext cx="812800" cy="831850"/>
            </a:xfrm>
            <a:prstGeom prst="rect">
              <a:avLst/>
            </a:prstGeom>
          </p:spPr>
          <p:txBody>
            <a:bodyPr lIns="50800" tIns="50800" rIns="50800" bIns="50800" rtlCol="0" anchor="ctr"/>
            <a:lstStyle/>
            <a:p>
              <a:pPr algn="ctr">
                <a:lnSpc>
                  <a:spcPts val="2859"/>
                </a:lnSpc>
              </a:pPr>
              <a:endParaRPr/>
            </a:p>
          </p:txBody>
        </p:sp>
      </p:grpSp>
      <p:sp>
        <p:nvSpPr>
          <p:cNvPr id="16" name="TextBox 15">
            <a:extLst>
              <a:ext uri="{FF2B5EF4-FFF2-40B4-BE49-F238E27FC236}">
                <a16:creationId xmlns:a16="http://schemas.microsoft.com/office/drawing/2014/main" id="{F550A657-17D1-4037-A33D-56A3D1E363D7}"/>
              </a:ext>
            </a:extLst>
          </p:cNvPr>
          <p:cNvSpPr txBox="1"/>
          <p:nvPr/>
        </p:nvSpPr>
        <p:spPr>
          <a:xfrm>
            <a:off x="2286000" y="3573873"/>
            <a:ext cx="11165022" cy="2062103"/>
          </a:xfrm>
          <a:prstGeom prst="rect">
            <a:avLst/>
          </a:prstGeom>
          <a:noFill/>
        </p:spPr>
        <p:txBody>
          <a:bodyPr wrap="square">
            <a:spAutoFit/>
          </a:bodyPr>
          <a:lstStyle/>
          <a:p>
            <a:r>
              <a:rPr lang="fr-FR" b="0" i="0" dirty="0">
                <a:solidFill>
                  <a:srgbClr val="374151"/>
                </a:solidFill>
                <a:effectLst/>
                <a:latin typeface="Söhne"/>
              </a:rPr>
              <a:t>(</a:t>
            </a:r>
            <a:r>
              <a:rPr lang="fr-FR" sz="3200" b="0" i="0" dirty="0">
                <a:effectLst/>
                <a:latin typeface="Söhne"/>
              </a:rPr>
              <a:t>Open Source Computer Vision Library)</a:t>
            </a:r>
          </a:p>
          <a:p>
            <a:r>
              <a:rPr lang="fr-FR" sz="3200" b="0" i="0" dirty="0" err="1">
                <a:effectLst/>
                <a:latin typeface="Söhne"/>
              </a:rPr>
              <a:t>OpenCV</a:t>
            </a:r>
            <a:r>
              <a:rPr lang="fr-FR" sz="3200" b="0" i="0" dirty="0">
                <a:effectLst/>
                <a:latin typeface="Söhne"/>
              </a:rPr>
              <a:t> est utilisé dans notre projet  pour la capture vidéo à partir de la webcam, la manipulation et le traitement des images, ainsi que l'affichage des résultats à l'écran.</a:t>
            </a:r>
            <a:endParaRPr lang="fr-FR" sz="3200" dirty="0"/>
          </a:p>
        </p:txBody>
      </p:sp>
      <p:sp>
        <p:nvSpPr>
          <p:cNvPr id="20" name="Freeform 14">
            <a:extLst>
              <a:ext uri="{FF2B5EF4-FFF2-40B4-BE49-F238E27FC236}">
                <a16:creationId xmlns:a16="http://schemas.microsoft.com/office/drawing/2014/main" id="{092B26E2-7D41-4A68-9C7B-EE20B061F434}"/>
              </a:ext>
            </a:extLst>
          </p:cNvPr>
          <p:cNvSpPr/>
          <p:nvPr/>
        </p:nvSpPr>
        <p:spPr>
          <a:xfrm>
            <a:off x="1892343" y="6014348"/>
            <a:ext cx="13196047" cy="4463152"/>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fr-FR" sz="4000" b="1" i="0" dirty="0" err="1">
                <a:solidFill>
                  <a:srgbClr val="C00000"/>
                </a:solidFill>
                <a:effectLst/>
                <a:latin typeface="Söhne Mono"/>
              </a:rPr>
              <a:t>Mediapipe</a:t>
            </a:r>
            <a:r>
              <a:rPr lang="fr-FR" sz="4000" b="1" i="0" dirty="0">
                <a:solidFill>
                  <a:srgbClr val="C00000"/>
                </a:solidFill>
                <a:effectLst/>
                <a:latin typeface="Söhne Mono"/>
              </a:rPr>
              <a:t> :</a:t>
            </a:r>
          </a:p>
          <a:p>
            <a:r>
              <a:rPr lang="fr-FR" sz="4000" b="0" i="0" dirty="0" err="1">
                <a:effectLst/>
                <a:latin typeface="Söhne"/>
              </a:rPr>
              <a:t>media</a:t>
            </a:r>
            <a:r>
              <a:rPr lang="fr-FR" sz="4000" dirty="0" err="1">
                <a:latin typeface="Söhne"/>
              </a:rPr>
              <a:t>pipe</a:t>
            </a:r>
            <a:r>
              <a:rPr lang="fr-FR" sz="4000" dirty="0">
                <a:latin typeface="Söhne"/>
              </a:rPr>
              <a:t> est un bibliothèque utilisé pour d</a:t>
            </a:r>
            <a:r>
              <a:rPr lang="fr-FR" sz="4000" b="0" i="0" dirty="0">
                <a:effectLst/>
                <a:latin typeface="Söhne"/>
              </a:rPr>
              <a:t>étecter et suivre les mains dans la vidéo provenant de la webcam</a:t>
            </a:r>
          </a:p>
          <a:p>
            <a:endParaRPr lang="fr-FR" sz="4000" b="0" i="0" dirty="0">
              <a:effectLst/>
              <a:latin typeface="Söhne"/>
            </a:endParaRPr>
          </a:p>
          <a:p>
            <a:endParaRPr lang="fr-FR" sz="4000" dirty="0">
              <a:solidFill>
                <a:srgbClr val="C00000"/>
              </a:solidFill>
            </a:endParaRPr>
          </a:p>
        </p:txBody>
      </p:sp>
      <p:sp>
        <p:nvSpPr>
          <p:cNvPr id="21" name="Freeform 7">
            <a:extLst>
              <a:ext uri="{FF2B5EF4-FFF2-40B4-BE49-F238E27FC236}">
                <a16:creationId xmlns:a16="http://schemas.microsoft.com/office/drawing/2014/main" id="{B7EE8A3B-AAD5-4004-8CE3-AE05EC3F7456}"/>
              </a:ext>
            </a:extLst>
          </p:cNvPr>
          <p:cNvSpPr/>
          <p:nvPr/>
        </p:nvSpPr>
        <p:spPr>
          <a:xfrm>
            <a:off x="-2884777" y="-3376957"/>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pic>
        <p:nvPicPr>
          <p:cNvPr id="22" name="Picture 21">
            <a:extLst>
              <a:ext uri="{FF2B5EF4-FFF2-40B4-BE49-F238E27FC236}">
                <a16:creationId xmlns:a16="http://schemas.microsoft.com/office/drawing/2014/main" id="{EA132E2C-E93D-4312-B6B5-3462C0D50B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9600" y="8142090"/>
            <a:ext cx="6629400" cy="1999552"/>
          </a:xfrm>
          <a:prstGeom prst="rect">
            <a:avLst/>
          </a:prstGeom>
        </p:spPr>
      </p:pic>
      <p:sp>
        <p:nvSpPr>
          <p:cNvPr id="2" name="Slide Number Placeholder 1">
            <a:extLst>
              <a:ext uri="{FF2B5EF4-FFF2-40B4-BE49-F238E27FC236}">
                <a16:creationId xmlns:a16="http://schemas.microsoft.com/office/drawing/2014/main" id="{C08E7E43-965C-4625-8193-39D583CC3098}"/>
              </a:ext>
            </a:extLst>
          </p:cNvPr>
          <p:cNvSpPr>
            <a:spLocks noGrp="1"/>
          </p:cNvSpPr>
          <p:nvPr>
            <p:ph type="sldNum" sz="quarter" idx="12"/>
          </p:nvPr>
        </p:nvSpPr>
        <p:spPr/>
        <p:txBody>
          <a:bodyPr/>
          <a:lstStyle/>
          <a:p>
            <a:fld id="{B6F15528-21DE-4FAA-801E-634DDDAF4B2B}" type="slidenum">
              <a:rPr lang="en-US" smtClean="0"/>
              <a:pPr/>
              <a:t>6</a:t>
            </a:fld>
            <a:endParaRPr lang="en-US"/>
          </a:p>
        </p:txBody>
      </p:sp>
      <p:sp>
        <p:nvSpPr>
          <p:cNvPr id="17" name="TextBox 16">
            <a:extLst>
              <a:ext uri="{FF2B5EF4-FFF2-40B4-BE49-F238E27FC236}">
                <a16:creationId xmlns:a16="http://schemas.microsoft.com/office/drawing/2014/main" id="{1F81FF71-7FA6-4C37-BD25-4ABD62E0DD52}"/>
              </a:ext>
            </a:extLst>
          </p:cNvPr>
          <p:cNvSpPr txBox="1"/>
          <p:nvPr/>
        </p:nvSpPr>
        <p:spPr>
          <a:xfrm>
            <a:off x="17526000" y="9639300"/>
            <a:ext cx="457200" cy="707886"/>
          </a:xfrm>
          <a:prstGeom prst="rect">
            <a:avLst/>
          </a:prstGeom>
          <a:noFill/>
        </p:spPr>
        <p:txBody>
          <a:bodyPr wrap="square" rtlCol="0">
            <a:spAutoFit/>
          </a:bodyPr>
          <a:lstStyle/>
          <a:p>
            <a:r>
              <a:rPr lang="fr-FR" sz="4000" dirty="0"/>
              <a:t>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5">
            <a:extLst>
              <a:ext uri="{FF2B5EF4-FFF2-40B4-BE49-F238E27FC236}">
                <a16:creationId xmlns:a16="http://schemas.microsoft.com/office/drawing/2014/main" id="{98108AB8-FF70-4F41-A66C-0662C9A31A42}"/>
              </a:ext>
            </a:extLst>
          </p:cNvPr>
          <p:cNvSpPr txBox="1"/>
          <p:nvPr/>
        </p:nvSpPr>
        <p:spPr>
          <a:xfrm>
            <a:off x="2027608" y="2295820"/>
            <a:ext cx="6147631" cy="6457359"/>
          </a:xfrm>
          <a:prstGeom prst="rect">
            <a:avLst/>
          </a:prstGeom>
        </p:spPr>
        <p:txBody>
          <a:bodyPr lIns="50800" tIns="50800" rIns="50800" bIns="50800" rtlCol="0" anchor="ctr"/>
          <a:lstStyle/>
          <a:p>
            <a:pPr algn="ctr">
              <a:lnSpc>
                <a:spcPts val="2859"/>
              </a:lnSpc>
            </a:pPr>
            <a:endParaRPr/>
          </a:p>
        </p:txBody>
      </p:sp>
      <p:sp>
        <p:nvSpPr>
          <p:cNvPr id="7" name="Freeform 14">
            <a:extLst>
              <a:ext uri="{FF2B5EF4-FFF2-40B4-BE49-F238E27FC236}">
                <a16:creationId xmlns:a16="http://schemas.microsoft.com/office/drawing/2014/main" id="{709E8742-420A-472D-8763-C3B47AD68EEA}"/>
              </a:ext>
            </a:extLst>
          </p:cNvPr>
          <p:cNvSpPr/>
          <p:nvPr/>
        </p:nvSpPr>
        <p:spPr>
          <a:xfrm>
            <a:off x="655716" y="876299"/>
            <a:ext cx="14415249" cy="2286001"/>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fr-FR" sz="4000" b="0" i="0" dirty="0" err="1">
                <a:solidFill>
                  <a:srgbClr val="C00000"/>
                </a:solidFill>
                <a:effectLst/>
                <a:latin typeface="Söhne"/>
              </a:rPr>
              <a:t>Pycaw</a:t>
            </a:r>
            <a:r>
              <a:rPr lang="fr-FR" sz="4000" dirty="0">
                <a:solidFill>
                  <a:srgbClr val="C00000"/>
                </a:solidFill>
                <a:latin typeface="Söhne"/>
              </a:rPr>
              <a:t>:</a:t>
            </a:r>
          </a:p>
          <a:p>
            <a:r>
              <a:rPr lang="fr-FR" sz="4000" b="0" i="0" dirty="0">
                <a:effectLst/>
                <a:latin typeface="Söhne"/>
              </a:rPr>
              <a:t>la bibliothèque </a:t>
            </a:r>
            <a:r>
              <a:rPr lang="fr-FR" sz="4000" b="0" i="0" dirty="0" err="1">
                <a:effectLst/>
                <a:latin typeface="Söhne"/>
              </a:rPr>
              <a:t>pycaw</a:t>
            </a:r>
            <a:r>
              <a:rPr lang="fr-FR" sz="4000" b="0" i="0" dirty="0">
                <a:effectLst/>
                <a:latin typeface="Söhne"/>
              </a:rPr>
              <a:t> a été utilisée pour contrôler le volume audio du système</a:t>
            </a:r>
          </a:p>
          <a:p>
            <a:endParaRPr lang="fr-FR" sz="4000" dirty="0">
              <a:solidFill>
                <a:srgbClr val="C00000"/>
              </a:solidFill>
              <a:latin typeface="Söhne"/>
            </a:endParaRPr>
          </a:p>
          <a:p>
            <a:endParaRPr lang="fr-FR" sz="4000" b="1" i="0" dirty="0">
              <a:effectLst/>
              <a:latin typeface="Söhne Mono"/>
            </a:endParaRPr>
          </a:p>
        </p:txBody>
      </p:sp>
      <p:sp>
        <p:nvSpPr>
          <p:cNvPr id="13" name="Freeform 14">
            <a:extLst>
              <a:ext uri="{FF2B5EF4-FFF2-40B4-BE49-F238E27FC236}">
                <a16:creationId xmlns:a16="http://schemas.microsoft.com/office/drawing/2014/main" id="{9A5AE0EB-EF6C-48FC-94CA-A63FAE3568DA}"/>
              </a:ext>
            </a:extLst>
          </p:cNvPr>
          <p:cNvSpPr/>
          <p:nvPr/>
        </p:nvSpPr>
        <p:spPr>
          <a:xfrm>
            <a:off x="676498" y="3467099"/>
            <a:ext cx="14415249" cy="2466679"/>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fr-FR" sz="4000" b="1" i="0" dirty="0" err="1">
                <a:solidFill>
                  <a:srgbClr val="C00000"/>
                </a:solidFill>
                <a:effectLst/>
                <a:latin typeface="Söhne Mono"/>
              </a:rPr>
              <a:t>NumPy</a:t>
            </a:r>
            <a:r>
              <a:rPr lang="fr-FR" sz="4000" b="1" dirty="0">
                <a:solidFill>
                  <a:srgbClr val="C00000"/>
                </a:solidFill>
                <a:latin typeface="Söhne"/>
              </a:rPr>
              <a:t> :</a:t>
            </a:r>
          </a:p>
          <a:p>
            <a:r>
              <a:rPr lang="fr-FR" sz="4000" b="0" i="0" dirty="0" err="1">
                <a:effectLst/>
                <a:latin typeface="Söhne"/>
              </a:rPr>
              <a:t>NumPy</a:t>
            </a:r>
            <a:r>
              <a:rPr lang="fr-FR" sz="4000" b="0" i="0" dirty="0">
                <a:effectLst/>
                <a:latin typeface="Söhne"/>
              </a:rPr>
              <a:t> est une bibliothèque utilisé pour le calcul numérique ,</a:t>
            </a:r>
          </a:p>
          <a:p>
            <a:endParaRPr lang="fr-FR" sz="4000" dirty="0">
              <a:solidFill>
                <a:srgbClr val="C00000"/>
              </a:solidFill>
              <a:latin typeface="Söhne"/>
            </a:endParaRPr>
          </a:p>
          <a:p>
            <a:endParaRPr lang="fr-FR" sz="4000" b="1" i="0" dirty="0">
              <a:effectLst/>
              <a:latin typeface="Söhne Mono"/>
            </a:endParaRPr>
          </a:p>
        </p:txBody>
      </p:sp>
      <p:sp>
        <p:nvSpPr>
          <p:cNvPr id="16" name="Freeform 14">
            <a:extLst>
              <a:ext uri="{FF2B5EF4-FFF2-40B4-BE49-F238E27FC236}">
                <a16:creationId xmlns:a16="http://schemas.microsoft.com/office/drawing/2014/main" id="{1955D3EF-6D24-47E3-B61A-C5393F19A065}"/>
              </a:ext>
            </a:extLst>
          </p:cNvPr>
          <p:cNvSpPr/>
          <p:nvPr/>
        </p:nvSpPr>
        <p:spPr>
          <a:xfrm>
            <a:off x="655715" y="6362700"/>
            <a:ext cx="14415249" cy="2819400"/>
          </a:xfrm>
          <a:custGeom>
            <a:avLst/>
            <a:gdLst/>
            <a:ahLst/>
            <a:cxnLst/>
            <a:rect l="l" t="t" r="r" b="b"/>
            <a:pathLst>
              <a:path w="1744696" h="542290">
                <a:moveTo>
                  <a:pt x="0" y="0"/>
                </a:moveTo>
                <a:lnTo>
                  <a:pt x="1744696" y="0"/>
                </a:lnTo>
                <a:lnTo>
                  <a:pt x="1744696" y="542290"/>
                </a:lnTo>
                <a:lnTo>
                  <a:pt x="0" y="542290"/>
                </a:lnTo>
                <a:close/>
              </a:path>
            </a:pathLst>
          </a:custGeom>
          <a:solidFill>
            <a:srgbClr val="000000">
              <a:alpha val="0"/>
            </a:srgbClr>
          </a:solidFill>
          <a:ln w="38100">
            <a:solidFill>
              <a:srgbClr val="000000"/>
            </a:solidFill>
          </a:ln>
        </p:spPr>
        <p:txBody>
          <a:bodyPr/>
          <a:lstStyle/>
          <a:p>
            <a:r>
              <a:rPr lang="fr-FR" sz="4000" b="1" dirty="0" err="1">
                <a:solidFill>
                  <a:srgbClr val="C00000"/>
                </a:solidFill>
                <a:latin typeface="Söhne Mono"/>
              </a:rPr>
              <a:t>cvzone</a:t>
            </a:r>
            <a:r>
              <a:rPr lang="fr-FR" sz="4000" b="1" dirty="0">
                <a:solidFill>
                  <a:srgbClr val="C00000"/>
                </a:solidFill>
                <a:latin typeface="Söhne"/>
              </a:rPr>
              <a:t> :</a:t>
            </a:r>
          </a:p>
          <a:p>
            <a:r>
              <a:rPr lang="fr-FR" sz="4000" dirty="0">
                <a:latin typeface="Söhne"/>
              </a:rPr>
              <a:t>d’après cette bibliothèque on a utilisé le module </a:t>
            </a:r>
            <a:r>
              <a:rPr lang="fr-FR" sz="4000" i="0" dirty="0" err="1">
                <a:effectLst/>
                <a:latin typeface="Söhne"/>
              </a:rPr>
              <a:t>cvzone.HandDetector</a:t>
            </a:r>
            <a:r>
              <a:rPr lang="fr-FR" sz="4000" i="0" dirty="0">
                <a:effectLst/>
                <a:latin typeface="Söhne"/>
              </a:rPr>
              <a:t> , ce module permet de suivre les mouvements des mains</a:t>
            </a:r>
            <a:endParaRPr lang="fr-FR" sz="4000" dirty="0">
              <a:latin typeface="Söhne"/>
            </a:endParaRPr>
          </a:p>
          <a:p>
            <a:endParaRPr lang="fr-FR" sz="4000" b="1" i="0" dirty="0">
              <a:effectLst/>
              <a:latin typeface="Söhne Mono"/>
            </a:endParaRPr>
          </a:p>
        </p:txBody>
      </p:sp>
      <p:sp>
        <p:nvSpPr>
          <p:cNvPr id="2" name="Slide Number Placeholder 1">
            <a:extLst>
              <a:ext uri="{FF2B5EF4-FFF2-40B4-BE49-F238E27FC236}">
                <a16:creationId xmlns:a16="http://schemas.microsoft.com/office/drawing/2014/main" id="{BF86479A-74E0-4D1A-A773-3A0ACF1BC456}"/>
              </a:ext>
            </a:extLst>
          </p:cNvPr>
          <p:cNvSpPr>
            <a:spLocks noGrp="1"/>
          </p:cNvSpPr>
          <p:nvPr>
            <p:ph type="sldNum" sz="quarter" idx="12"/>
          </p:nvPr>
        </p:nvSpPr>
        <p:spPr/>
        <p:txBody>
          <a:bodyPr/>
          <a:lstStyle/>
          <a:p>
            <a:fld id="{B6F15528-21DE-4FAA-801E-634DDDAF4B2B}" type="slidenum">
              <a:rPr lang="en-US" smtClean="0"/>
              <a:pPr/>
              <a:t>7</a:t>
            </a:fld>
            <a:endParaRPr lang="en-US"/>
          </a:p>
        </p:txBody>
      </p:sp>
      <p:sp>
        <p:nvSpPr>
          <p:cNvPr id="9" name="TextBox 8">
            <a:extLst>
              <a:ext uri="{FF2B5EF4-FFF2-40B4-BE49-F238E27FC236}">
                <a16:creationId xmlns:a16="http://schemas.microsoft.com/office/drawing/2014/main" id="{4FE051E9-9346-4E8F-B73A-99988988CC8A}"/>
              </a:ext>
            </a:extLst>
          </p:cNvPr>
          <p:cNvSpPr txBox="1"/>
          <p:nvPr/>
        </p:nvSpPr>
        <p:spPr>
          <a:xfrm>
            <a:off x="17526000" y="9639300"/>
            <a:ext cx="457200" cy="707886"/>
          </a:xfrm>
          <a:prstGeom prst="rect">
            <a:avLst/>
          </a:prstGeom>
          <a:noFill/>
        </p:spPr>
        <p:txBody>
          <a:bodyPr wrap="square" rtlCol="0">
            <a:spAutoFit/>
          </a:bodyPr>
          <a:lstStyle/>
          <a:p>
            <a:r>
              <a:rPr lang="fr-FR" sz="4000" dirty="0"/>
              <a:t>6</a:t>
            </a:r>
          </a:p>
        </p:txBody>
      </p:sp>
    </p:spTree>
    <p:extLst>
      <p:ext uri="{BB962C8B-B14F-4D97-AF65-F5344CB8AC3E}">
        <p14:creationId xmlns:p14="http://schemas.microsoft.com/office/powerpoint/2010/main" val="7333718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280C976-B06C-4D0B-9E24-B05441013ED6}"/>
              </a:ext>
            </a:extLst>
          </p:cNvPr>
          <p:cNvPicPr>
            <a:picLocks noChangeAspect="1"/>
          </p:cNvPicPr>
          <p:nvPr/>
        </p:nvPicPr>
        <p:blipFill>
          <a:blip r:embed="rId2"/>
          <a:stretch>
            <a:fillRect/>
          </a:stretch>
        </p:blipFill>
        <p:spPr>
          <a:xfrm>
            <a:off x="5028843" y="4573474"/>
            <a:ext cx="8230313" cy="1140051"/>
          </a:xfrm>
          <a:prstGeom prst="rect">
            <a:avLst/>
          </a:prstGeom>
        </p:spPr>
      </p:pic>
      <p:sp>
        <p:nvSpPr>
          <p:cNvPr id="8" name="Freeform 6">
            <a:extLst>
              <a:ext uri="{FF2B5EF4-FFF2-40B4-BE49-F238E27FC236}">
                <a16:creationId xmlns:a16="http://schemas.microsoft.com/office/drawing/2014/main" id="{F76DDFEC-9EAA-45B3-B8F7-1A24841C2078}"/>
              </a:ext>
            </a:extLst>
          </p:cNvPr>
          <p:cNvSpPr/>
          <p:nvPr/>
        </p:nvSpPr>
        <p:spPr>
          <a:xfrm>
            <a:off x="13451022" y="-47293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Oval 9">
            <a:extLst>
              <a:ext uri="{FF2B5EF4-FFF2-40B4-BE49-F238E27FC236}">
                <a16:creationId xmlns:a16="http://schemas.microsoft.com/office/drawing/2014/main" id="{53F7ADDB-4881-42B5-A423-F49610839F9B}"/>
              </a:ext>
            </a:extLst>
          </p:cNvPr>
          <p:cNvSpPr/>
          <p:nvPr/>
        </p:nvSpPr>
        <p:spPr>
          <a:xfrm>
            <a:off x="10058400" y="3061591"/>
            <a:ext cx="4876800" cy="25662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t>Contrôle de volume de son</a:t>
            </a:r>
          </a:p>
        </p:txBody>
      </p:sp>
      <p:sp>
        <p:nvSpPr>
          <p:cNvPr id="11" name="Oval 10">
            <a:extLst>
              <a:ext uri="{FF2B5EF4-FFF2-40B4-BE49-F238E27FC236}">
                <a16:creationId xmlns:a16="http://schemas.microsoft.com/office/drawing/2014/main" id="{B5983C8B-8F84-49E7-AB15-4CEBD0E2D109}"/>
              </a:ext>
            </a:extLst>
          </p:cNvPr>
          <p:cNvSpPr/>
          <p:nvPr/>
        </p:nvSpPr>
        <p:spPr>
          <a:xfrm>
            <a:off x="10058400" y="6874620"/>
            <a:ext cx="4876800" cy="25662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Zoom photo</a:t>
            </a:r>
          </a:p>
        </p:txBody>
      </p:sp>
      <p:sp>
        <p:nvSpPr>
          <p:cNvPr id="12" name="Oval 11">
            <a:extLst>
              <a:ext uri="{FF2B5EF4-FFF2-40B4-BE49-F238E27FC236}">
                <a16:creationId xmlns:a16="http://schemas.microsoft.com/office/drawing/2014/main" id="{6E8A75C1-C46B-4E09-8F64-0E4AE5E40213}"/>
              </a:ext>
            </a:extLst>
          </p:cNvPr>
          <p:cNvSpPr/>
          <p:nvPr/>
        </p:nvSpPr>
        <p:spPr>
          <a:xfrm>
            <a:off x="2971800" y="3166335"/>
            <a:ext cx="4876800" cy="25662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err="1"/>
              <a:t>Detection</a:t>
            </a:r>
            <a:r>
              <a:rPr lang="fr-FR" sz="3200" dirty="0"/>
              <a:t> de la main et de nombres</a:t>
            </a:r>
          </a:p>
        </p:txBody>
      </p:sp>
      <p:sp>
        <p:nvSpPr>
          <p:cNvPr id="14" name="Oval 13">
            <a:extLst>
              <a:ext uri="{FF2B5EF4-FFF2-40B4-BE49-F238E27FC236}">
                <a16:creationId xmlns:a16="http://schemas.microsoft.com/office/drawing/2014/main" id="{72F3CAC7-F1B1-45B9-B4C1-30BFB75A7C37}"/>
              </a:ext>
            </a:extLst>
          </p:cNvPr>
          <p:cNvSpPr/>
          <p:nvPr/>
        </p:nvSpPr>
        <p:spPr>
          <a:xfrm>
            <a:off x="2971800" y="6899742"/>
            <a:ext cx="4876800" cy="25662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400" dirty="0"/>
              <a:t>Prendre une photo</a:t>
            </a:r>
          </a:p>
        </p:txBody>
      </p:sp>
      <p:sp>
        <p:nvSpPr>
          <p:cNvPr id="17" name="Rectangle 16">
            <a:extLst>
              <a:ext uri="{FF2B5EF4-FFF2-40B4-BE49-F238E27FC236}">
                <a16:creationId xmlns:a16="http://schemas.microsoft.com/office/drawing/2014/main" id="{0996A479-632A-442F-AA49-8B41377139D4}"/>
              </a:ext>
            </a:extLst>
          </p:cNvPr>
          <p:cNvSpPr/>
          <p:nvPr/>
        </p:nvSpPr>
        <p:spPr>
          <a:xfrm>
            <a:off x="0" y="-1"/>
            <a:ext cx="18288000" cy="224790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r-FR" sz="6000" dirty="0"/>
              <a:t>Les options réalisés :</a:t>
            </a:r>
          </a:p>
        </p:txBody>
      </p:sp>
      <p:sp>
        <p:nvSpPr>
          <p:cNvPr id="18" name="Freeform 6">
            <a:extLst>
              <a:ext uri="{FF2B5EF4-FFF2-40B4-BE49-F238E27FC236}">
                <a16:creationId xmlns:a16="http://schemas.microsoft.com/office/drawing/2014/main" id="{FD15940A-B14C-46DC-B1D2-4C1D0C01E905}"/>
              </a:ext>
            </a:extLst>
          </p:cNvPr>
          <p:cNvSpPr/>
          <p:nvPr/>
        </p:nvSpPr>
        <p:spPr>
          <a:xfrm>
            <a:off x="13603422" y="-4576997"/>
            <a:ext cx="7616557" cy="7815497"/>
          </a:xfrm>
          <a:custGeom>
            <a:avLst/>
            <a:gdLst/>
            <a:ahLst/>
            <a:cxnLst/>
            <a:rect l="l" t="t" r="r" b="b"/>
            <a:pathLst>
              <a:path w="7616557" h="781549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7">
            <a:extLst>
              <a:ext uri="{FF2B5EF4-FFF2-40B4-BE49-F238E27FC236}">
                <a16:creationId xmlns:a16="http://schemas.microsoft.com/office/drawing/2014/main" id="{4CEDC3CD-C9CB-43E9-8F2F-3051940E7043}"/>
              </a:ext>
            </a:extLst>
          </p:cNvPr>
          <p:cNvSpPr/>
          <p:nvPr/>
        </p:nvSpPr>
        <p:spPr>
          <a:xfrm>
            <a:off x="-2940493" y="-3442596"/>
            <a:ext cx="6709932" cy="6885191"/>
          </a:xfrm>
          <a:custGeom>
            <a:avLst/>
            <a:gdLst/>
            <a:ahLst/>
            <a:cxnLst/>
            <a:rect l="l" t="t" r="r" b="b"/>
            <a:pathLst>
              <a:path w="6709932" h="6885191">
                <a:moveTo>
                  <a:pt x="0" y="0"/>
                </a:moveTo>
                <a:lnTo>
                  <a:pt x="6709932" y="0"/>
                </a:lnTo>
                <a:lnTo>
                  <a:pt x="6709932" y="6885192"/>
                </a:lnTo>
                <a:lnTo>
                  <a:pt x="0" y="68851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 name="Slide Number Placeholder 1">
            <a:extLst>
              <a:ext uri="{FF2B5EF4-FFF2-40B4-BE49-F238E27FC236}">
                <a16:creationId xmlns:a16="http://schemas.microsoft.com/office/drawing/2014/main" id="{AC2A8F97-5201-4F3E-851A-6BD59E57F0F0}"/>
              </a:ext>
            </a:extLst>
          </p:cNvPr>
          <p:cNvSpPr>
            <a:spLocks noGrp="1"/>
          </p:cNvSpPr>
          <p:nvPr>
            <p:ph type="sldNum" sz="quarter" idx="12"/>
          </p:nvPr>
        </p:nvSpPr>
        <p:spPr/>
        <p:txBody>
          <a:bodyPr/>
          <a:lstStyle/>
          <a:p>
            <a:fld id="{B6F15528-21DE-4FAA-801E-634DDDAF4B2B}" type="slidenum">
              <a:rPr lang="en-US" smtClean="0"/>
              <a:pPr/>
              <a:t>8</a:t>
            </a:fld>
            <a:endParaRPr lang="en-US"/>
          </a:p>
        </p:txBody>
      </p:sp>
      <p:sp>
        <p:nvSpPr>
          <p:cNvPr id="13" name="TextBox 12">
            <a:extLst>
              <a:ext uri="{FF2B5EF4-FFF2-40B4-BE49-F238E27FC236}">
                <a16:creationId xmlns:a16="http://schemas.microsoft.com/office/drawing/2014/main" id="{F129EA62-5070-46C2-8C7A-6A7ADCFB6E5B}"/>
              </a:ext>
            </a:extLst>
          </p:cNvPr>
          <p:cNvSpPr txBox="1"/>
          <p:nvPr/>
        </p:nvSpPr>
        <p:spPr>
          <a:xfrm>
            <a:off x="17526000" y="9639300"/>
            <a:ext cx="457200" cy="707886"/>
          </a:xfrm>
          <a:prstGeom prst="rect">
            <a:avLst/>
          </a:prstGeom>
          <a:noFill/>
        </p:spPr>
        <p:txBody>
          <a:bodyPr wrap="square" rtlCol="0">
            <a:spAutoFit/>
          </a:bodyPr>
          <a:lstStyle/>
          <a:p>
            <a:r>
              <a:rPr lang="fr-FR" sz="4000" dirty="0"/>
              <a:t>7</a:t>
            </a:r>
          </a:p>
        </p:txBody>
      </p:sp>
    </p:spTree>
    <p:extLst>
      <p:ext uri="{BB962C8B-B14F-4D97-AF65-F5344CB8AC3E}">
        <p14:creationId xmlns:p14="http://schemas.microsoft.com/office/powerpoint/2010/main" val="497112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E1DEE0-2891-47A5-8938-9CFED331C4A2}"/>
              </a:ext>
            </a:extLst>
          </p:cNvPr>
          <p:cNvSpPr>
            <a:spLocks noGrp="1"/>
          </p:cNvSpPr>
          <p:nvPr>
            <p:ph idx="1"/>
          </p:nvPr>
        </p:nvSpPr>
        <p:spPr>
          <a:xfrm>
            <a:off x="457200" y="1600200"/>
            <a:ext cx="17297400" cy="8412162"/>
          </a:xfrm>
        </p:spPr>
        <p:txBody>
          <a:bodyPr/>
          <a:lstStyle/>
          <a:p>
            <a:r>
              <a:rPr lang="fr-FR" b="1" dirty="0" err="1">
                <a:solidFill>
                  <a:srgbClr val="FF0000"/>
                </a:solidFill>
              </a:rPr>
              <a:t>Detection</a:t>
            </a:r>
            <a:r>
              <a:rPr lang="fr-FR" b="1" dirty="0">
                <a:solidFill>
                  <a:srgbClr val="FF0000"/>
                </a:solidFill>
              </a:rPr>
              <a:t> de la main et de nombres:</a:t>
            </a:r>
          </a:p>
          <a:p>
            <a:endParaRPr lang="fr-FR" b="1" dirty="0">
              <a:solidFill>
                <a:srgbClr val="FF0000"/>
              </a:solidFill>
            </a:endParaRPr>
          </a:p>
          <a:p>
            <a:endParaRPr lang="fr-FR" b="1" dirty="0">
              <a:solidFill>
                <a:srgbClr val="FF0000"/>
              </a:solidFill>
            </a:endParaRPr>
          </a:p>
          <a:p>
            <a:endParaRPr lang="fr-FR" sz="3200" b="1" dirty="0">
              <a:solidFill>
                <a:srgbClr val="FF0000"/>
              </a:solidFill>
            </a:endParaRPr>
          </a:p>
          <a:p>
            <a:endParaRPr lang="fr-FR" dirty="0"/>
          </a:p>
        </p:txBody>
      </p:sp>
      <p:pic>
        <p:nvPicPr>
          <p:cNvPr id="4" name="Picture 3">
            <a:extLst>
              <a:ext uri="{FF2B5EF4-FFF2-40B4-BE49-F238E27FC236}">
                <a16:creationId xmlns:a16="http://schemas.microsoft.com/office/drawing/2014/main" id="{B108D2E6-B60F-4EA5-BB37-A79E7404F3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1800" y="3253581"/>
            <a:ext cx="10439400" cy="5105400"/>
          </a:xfrm>
          <a:prstGeom prst="rect">
            <a:avLst/>
          </a:prstGeom>
        </p:spPr>
      </p:pic>
      <p:sp>
        <p:nvSpPr>
          <p:cNvPr id="5" name="Slide Number Placeholder 4">
            <a:extLst>
              <a:ext uri="{FF2B5EF4-FFF2-40B4-BE49-F238E27FC236}">
                <a16:creationId xmlns:a16="http://schemas.microsoft.com/office/drawing/2014/main" id="{B24C7624-D0AF-48C6-A59E-4311042781FE}"/>
              </a:ext>
            </a:extLst>
          </p:cNvPr>
          <p:cNvSpPr>
            <a:spLocks noGrp="1"/>
          </p:cNvSpPr>
          <p:nvPr>
            <p:ph type="sldNum" sz="quarter" idx="12"/>
          </p:nvPr>
        </p:nvSpPr>
        <p:spPr/>
        <p:txBody>
          <a:bodyPr/>
          <a:lstStyle/>
          <a:p>
            <a:fld id="{B6F15528-21DE-4FAA-801E-634DDDAF4B2B}" type="slidenum">
              <a:rPr lang="en-US" smtClean="0"/>
              <a:pPr/>
              <a:t>9</a:t>
            </a:fld>
            <a:endParaRPr lang="en-US"/>
          </a:p>
        </p:txBody>
      </p:sp>
      <p:sp>
        <p:nvSpPr>
          <p:cNvPr id="7" name="TextBox 6">
            <a:extLst>
              <a:ext uri="{FF2B5EF4-FFF2-40B4-BE49-F238E27FC236}">
                <a16:creationId xmlns:a16="http://schemas.microsoft.com/office/drawing/2014/main" id="{DAF1F5D1-9211-4B2E-BFEE-F84E0F01BB13}"/>
              </a:ext>
            </a:extLst>
          </p:cNvPr>
          <p:cNvSpPr txBox="1"/>
          <p:nvPr/>
        </p:nvSpPr>
        <p:spPr>
          <a:xfrm>
            <a:off x="17526000" y="9639300"/>
            <a:ext cx="457200" cy="707886"/>
          </a:xfrm>
          <a:prstGeom prst="rect">
            <a:avLst/>
          </a:prstGeom>
          <a:noFill/>
        </p:spPr>
        <p:txBody>
          <a:bodyPr wrap="square" rtlCol="0">
            <a:spAutoFit/>
          </a:bodyPr>
          <a:lstStyle/>
          <a:p>
            <a:r>
              <a:rPr lang="fr-FR" sz="4000" dirty="0"/>
              <a:t>8</a:t>
            </a:r>
          </a:p>
        </p:txBody>
      </p:sp>
    </p:spTree>
    <p:extLst>
      <p:ext uri="{BB962C8B-B14F-4D97-AF65-F5344CB8AC3E}">
        <p14:creationId xmlns:p14="http://schemas.microsoft.com/office/powerpoint/2010/main" val="30840337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470</TotalTime>
  <Words>566</Words>
  <Application>Microsoft Office PowerPoint</Application>
  <PresentationFormat>Custom</PresentationFormat>
  <Paragraphs>126</Paragraphs>
  <Slides>18</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Oswald Bold Italics</vt:lpstr>
      <vt:lpstr>Oswald Bold</vt:lpstr>
      <vt:lpstr>DM Sans</vt:lpstr>
      <vt:lpstr>Calibri</vt:lpstr>
      <vt:lpstr>Söhne</vt:lpstr>
      <vt:lpstr>Montserrat Classic Bold</vt:lpstr>
      <vt:lpstr>Söhne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Contrôle de volume de son: </vt:lpstr>
      <vt:lpstr>Prendre une photo:</vt:lpstr>
      <vt:lpstr>Zoom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a</dc:creator>
  <cp:lastModifiedBy>elkheirbouchra61@gmail.com</cp:lastModifiedBy>
  <cp:revision>40</cp:revision>
  <dcterms:created xsi:type="dcterms:W3CDTF">2006-08-16T00:00:00Z</dcterms:created>
  <dcterms:modified xsi:type="dcterms:W3CDTF">2023-06-09T16:28:26Z</dcterms:modified>
  <dc:identifier>DAFlPO-4uoI</dc:identifier>
</cp:coreProperties>
</file>

<file path=docProps/thumbnail.jpeg>
</file>